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59" r:id="rId11"/>
    <p:sldId id="266" r:id="rId12"/>
    <p:sldId id="267" r:id="rId13"/>
    <p:sldId id="269" r:id="rId14"/>
    <p:sldId id="268" r:id="rId15"/>
    <p:sldId id="270" r:id="rId16"/>
    <p:sldId id="272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B6923B-63F3-41F3-8C73-431A6CC93F24}" v="1696" dt="2020-06-30T06:47:36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鈺婷 傅" userId="7461a9b590792941" providerId="LiveId" clId="{76B6923B-63F3-41F3-8C73-431A6CC93F24}"/>
    <pc:docChg chg="undo redo custSel addSld delSld modSld sldOrd">
      <pc:chgData name="鈺婷 傅" userId="7461a9b590792941" providerId="LiveId" clId="{76B6923B-63F3-41F3-8C73-431A6CC93F24}" dt="2020-07-07T05:00:09.927" v="2868" actId="1076"/>
      <pc:docMkLst>
        <pc:docMk/>
      </pc:docMkLst>
      <pc:sldChg chg="modSp">
        <pc:chgData name="鈺婷 傅" userId="7461a9b590792941" providerId="LiveId" clId="{76B6923B-63F3-41F3-8C73-431A6CC93F24}" dt="2020-06-30T06:47:36.003" v="2867"/>
        <pc:sldMkLst>
          <pc:docMk/>
          <pc:sldMk cId="2434842314" sldId="256"/>
        </pc:sldMkLst>
        <pc:spChg chg="mod">
          <ac:chgData name="鈺婷 傅" userId="7461a9b590792941" providerId="LiveId" clId="{76B6923B-63F3-41F3-8C73-431A6CC93F24}" dt="2020-06-30T06:47:36.003" v="2867"/>
          <ac:spMkLst>
            <pc:docMk/>
            <pc:sldMk cId="2434842314" sldId="256"/>
            <ac:spMk id="4" creationId="{11AEC6A6-2304-46F4-BF0E-F91EA33F3A82}"/>
          </ac:spMkLst>
        </pc:spChg>
      </pc:sldChg>
      <pc:sldChg chg="addSp modSp add">
        <pc:chgData name="鈺婷 傅" userId="7461a9b590792941" providerId="LiveId" clId="{76B6923B-63F3-41F3-8C73-431A6CC93F24}" dt="2020-06-30T04:51:12.359" v="1347" actId="27636"/>
        <pc:sldMkLst>
          <pc:docMk/>
          <pc:sldMk cId="2101106138" sldId="257"/>
        </pc:sldMkLst>
        <pc:spChg chg="mod">
          <ac:chgData name="鈺婷 傅" userId="7461a9b590792941" providerId="LiveId" clId="{76B6923B-63F3-41F3-8C73-431A6CC93F24}" dt="2020-06-29T17:01:02.347" v="23"/>
          <ac:spMkLst>
            <pc:docMk/>
            <pc:sldMk cId="2101106138" sldId="257"/>
            <ac:spMk id="2" creationId="{BFD5AD72-3DDF-4B95-8864-CE350FE5CBA5}"/>
          </ac:spMkLst>
        </pc:spChg>
        <pc:spChg chg="mod">
          <ac:chgData name="鈺婷 傅" userId="7461a9b590792941" providerId="LiveId" clId="{76B6923B-63F3-41F3-8C73-431A6CC93F24}" dt="2020-06-30T04:51:12.328" v="1346" actId="27636"/>
          <ac:spMkLst>
            <pc:docMk/>
            <pc:sldMk cId="2101106138" sldId="257"/>
            <ac:spMk id="3" creationId="{5856C0ED-A33F-4D32-B444-53E1F303A439}"/>
          </ac:spMkLst>
        </pc:spChg>
        <pc:spChg chg="add mod">
          <ac:chgData name="鈺婷 傅" userId="7461a9b590792941" providerId="LiveId" clId="{76B6923B-63F3-41F3-8C73-431A6CC93F24}" dt="2020-06-30T04:51:12.359" v="1347" actId="27636"/>
          <ac:spMkLst>
            <pc:docMk/>
            <pc:sldMk cId="2101106138" sldId="257"/>
            <ac:spMk id="4" creationId="{8EB584E9-B1B2-4FA3-A3FF-C5A1BA455EE7}"/>
          </ac:spMkLst>
        </pc:spChg>
      </pc:sldChg>
      <pc:sldChg chg="addSp delSp modSp add">
        <pc:chgData name="鈺婷 傅" userId="7461a9b590792941" providerId="LiveId" clId="{76B6923B-63F3-41F3-8C73-431A6CC93F24}" dt="2020-07-07T05:00:09.927" v="2868" actId="1076"/>
        <pc:sldMkLst>
          <pc:docMk/>
          <pc:sldMk cId="4067228888" sldId="258"/>
        </pc:sldMkLst>
        <pc:spChg chg="mod">
          <ac:chgData name="鈺婷 傅" userId="7461a9b590792941" providerId="LiveId" clId="{76B6923B-63F3-41F3-8C73-431A6CC93F24}" dt="2020-06-29T19:19:07.060" v="592"/>
          <ac:spMkLst>
            <pc:docMk/>
            <pc:sldMk cId="4067228888" sldId="258"/>
            <ac:spMk id="2" creationId="{D53B12C4-4E9A-475B-9900-0CDF613780E1}"/>
          </ac:spMkLst>
        </pc:spChg>
        <pc:spChg chg="del">
          <ac:chgData name="鈺婷 傅" userId="7461a9b590792941" providerId="LiveId" clId="{76B6923B-63F3-41F3-8C73-431A6CC93F24}" dt="2020-06-29T19:20:53.966" v="593" actId="478"/>
          <ac:spMkLst>
            <pc:docMk/>
            <pc:sldMk cId="4067228888" sldId="258"/>
            <ac:spMk id="3" creationId="{0304B8F5-C101-4F65-A5D0-66A6ECE081F8}"/>
          </ac:spMkLst>
        </pc:spChg>
        <pc:spChg chg="add mod">
          <ac:chgData name="鈺婷 傅" userId="7461a9b590792941" providerId="LiveId" clId="{76B6923B-63F3-41F3-8C73-431A6CC93F24}" dt="2020-06-29T19:29:19.030" v="676" actId="1582"/>
          <ac:spMkLst>
            <pc:docMk/>
            <pc:sldMk cId="4067228888" sldId="258"/>
            <ac:spMk id="13" creationId="{9A3391A5-9B25-457E-B503-D813EC87ECAA}"/>
          </ac:spMkLst>
        </pc:spChg>
        <pc:picChg chg="add del mod">
          <ac:chgData name="鈺婷 傅" userId="7461a9b590792941" providerId="LiveId" clId="{76B6923B-63F3-41F3-8C73-431A6CC93F24}" dt="2020-06-29T19:24:46.659" v="608" actId="478"/>
          <ac:picMkLst>
            <pc:docMk/>
            <pc:sldMk cId="4067228888" sldId="258"/>
            <ac:picMk id="4" creationId="{B93CC7F8-AF26-418C-A788-A01802816BCF}"/>
          </ac:picMkLst>
        </pc:picChg>
        <pc:picChg chg="add del mod">
          <ac:chgData name="鈺婷 傅" userId="7461a9b590792941" providerId="LiveId" clId="{76B6923B-63F3-41F3-8C73-431A6CC93F24}" dt="2020-06-29T19:24:55.493" v="610" actId="478"/>
          <ac:picMkLst>
            <pc:docMk/>
            <pc:sldMk cId="4067228888" sldId="258"/>
            <ac:picMk id="5" creationId="{BD1B3C0D-E372-4782-9C28-1C2E2FCC5EDD}"/>
          </ac:picMkLst>
        </pc:picChg>
        <pc:picChg chg="add del mod">
          <ac:chgData name="鈺婷 傅" userId="7461a9b590792941" providerId="LiveId" clId="{76B6923B-63F3-41F3-8C73-431A6CC93F24}" dt="2020-06-29T19:24:56.118" v="611" actId="478"/>
          <ac:picMkLst>
            <pc:docMk/>
            <pc:sldMk cId="4067228888" sldId="258"/>
            <ac:picMk id="6" creationId="{EBFC726B-B5A9-43AA-A62A-E6E953D0C5D3}"/>
          </ac:picMkLst>
        </pc:picChg>
        <pc:picChg chg="add mod">
          <ac:chgData name="鈺婷 傅" userId="7461a9b590792941" providerId="LiveId" clId="{76B6923B-63F3-41F3-8C73-431A6CC93F24}" dt="2020-07-07T05:00:09.927" v="2868" actId="1076"/>
          <ac:picMkLst>
            <pc:docMk/>
            <pc:sldMk cId="4067228888" sldId="258"/>
            <ac:picMk id="7" creationId="{89BC3352-9C93-4B49-9125-9790A615EA70}"/>
          </ac:picMkLst>
        </pc:picChg>
        <pc:picChg chg="add mod">
          <ac:chgData name="鈺婷 傅" userId="7461a9b590792941" providerId="LiveId" clId="{76B6923B-63F3-41F3-8C73-431A6CC93F24}" dt="2020-06-29T19:25:12.857" v="613" actId="1076"/>
          <ac:picMkLst>
            <pc:docMk/>
            <pc:sldMk cId="4067228888" sldId="258"/>
            <ac:picMk id="8" creationId="{22164FE6-3172-47FE-B61C-5F7EA1867058}"/>
          </ac:picMkLst>
        </pc:picChg>
        <pc:picChg chg="add mod">
          <ac:chgData name="鈺婷 傅" userId="7461a9b590792941" providerId="LiveId" clId="{76B6923B-63F3-41F3-8C73-431A6CC93F24}" dt="2020-06-29T19:25:59.729" v="625" actId="1036"/>
          <ac:picMkLst>
            <pc:docMk/>
            <pc:sldMk cId="4067228888" sldId="258"/>
            <ac:picMk id="9" creationId="{CAC9ADAD-0690-4206-B973-A7F5A84381C5}"/>
          </ac:picMkLst>
        </pc:picChg>
        <pc:picChg chg="add mod">
          <ac:chgData name="鈺婷 傅" userId="7461a9b590792941" providerId="LiveId" clId="{76B6923B-63F3-41F3-8C73-431A6CC93F24}" dt="2020-06-29T19:26:03.282" v="629" actId="1036"/>
          <ac:picMkLst>
            <pc:docMk/>
            <pc:sldMk cId="4067228888" sldId="258"/>
            <ac:picMk id="10" creationId="{CBD6FF15-D3EA-4918-A83E-B90DFF4FE409}"/>
          </ac:picMkLst>
        </pc:picChg>
        <pc:picChg chg="add mod modCrop">
          <ac:chgData name="鈺婷 傅" userId="7461a9b590792941" providerId="LiveId" clId="{76B6923B-63F3-41F3-8C73-431A6CC93F24}" dt="2020-06-29T19:28:54.297" v="672" actId="1036"/>
          <ac:picMkLst>
            <pc:docMk/>
            <pc:sldMk cId="4067228888" sldId="258"/>
            <ac:picMk id="11" creationId="{632AE992-41EE-4BA1-ABDA-5DE030C25181}"/>
          </ac:picMkLst>
        </pc:picChg>
        <pc:picChg chg="add mod modCrop">
          <ac:chgData name="鈺婷 傅" userId="7461a9b590792941" providerId="LiveId" clId="{76B6923B-63F3-41F3-8C73-431A6CC93F24}" dt="2020-06-29T19:28:54.297" v="672" actId="1036"/>
          <ac:picMkLst>
            <pc:docMk/>
            <pc:sldMk cId="4067228888" sldId="258"/>
            <ac:picMk id="12" creationId="{724C36AF-750B-4DF7-A181-A19E7600E10B}"/>
          </ac:picMkLst>
        </pc:picChg>
      </pc:sldChg>
      <pc:sldChg chg="modSp add">
        <pc:chgData name="鈺婷 傅" userId="7461a9b590792941" providerId="LiveId" clId="{76B6923B-63F3-41F3-8C73-431A6CC93F24}" dt="2020-06-30T05:12:12.215" v="1745" actId="122"/>
        <pc:sldMkLst>
          <pc:docMk/>
          <pc:sldMk cId="4058755535" sldId="259"/>
        </pc:sldMkLst>
        <pc:spChg chg="mod">
          <ac:chgData name="鈺婷 傅" userId="7461a9b590792941" providerId="LiveId" clId="{76B6923B-63F3-41F3-8C73-431A6CC93F24}" dt="2020-06-30T04:53:33.493" v="1405"/>
          <ac:spMkLst>
            <pc:docMk/>
            <pc:sldMk cId="4058755535" sldId="259"/>
            <ac:spMk id="2" creationId="{4C8675D4-29D0-4898-A5BA-81D497DD1C27}"/>
          </ac:spMkLst>
        </pc:spChg>
        <pc:spChg chg="mod">
          <ac:chgData name="鈺婷 傅" userId="7461a9b590792941" providerId="LiveId" clId="{76B6923B-63F3-41F3-8C73-431A6CC93F24}" dt="2020-06-30T05:12:12.215" v="1745" actId="122"/>
          <ac:spMkLst>
            <pc:docMk/>
            <pc:sldMk cId="4058755535" sldId="259"/>
            <ac:spMk id="3" creationId="{2DFBC07B-3296-4BDF-917C-C74ABB7933A1}"/>
          </ac:spMkLst>
        </pc:spChg>
      </pc:sldChg>
      <pc:sldChg chg="addSp delSp modSp add">
        <pc:chgData name="鈺婷 傅" userId="7461a9b590792941" providerId="LiveId" clId="{76B6923B-63F3-41F3-8C73-431A6CC93F24}" dt="2020-06-29T20:31:10.364" v="1344"/>
        <pc:sldMkLst>
          <pc:docMk/>
          <pc:sldMk cId="2035938327" sldId="260"/>
        </pc:sldMkLst>
        <pc:spChg chg="del">
          <ac:chgData name="鈺婷 傅" userId="7461a9b590792941" providerId="LiveId" clId="{76B6923B-63F3-41F3-8C73-431A6CC93F24}" dt="2020-06-29T19:38:19.232" v="816" actId="478"/>
          <ac:spMkLst>
            <pc:docMk/>
            <pc:sldMk cId="2035938327" sldId="260"/>
            <ac:spMk id="2" creationId="{D53B12C4-4E9A-475B-9900-0CDF613780E1}"/>
          </ac:spMkLst>
        </pc:spChg>
        <pc:spChg chg="add mod">
          <ac:chgData name="鈺婷 傅" userId="7461a9b590792941" providerId="LiveId" clId="{76B6923B-63F3-41F3-8C73-431A6CC93F24}" dt="2020-06-29T19:41:44.205" v="875" actId="1036"/>
          <ac:spMkLst>
            <pc:docMk/>
            <pc:sldMk cId="2035938327" sldId="260"/>
            <ac:spMk id="4" creationId="{6E6D3776-FB57-4497-AF47-3F2EA1303434}"/>
          </ac:spMkLst>
        </pc:spChg>
        <pc:spChg chg="add mod">
          <ac:chgData name="鈺婷 傅" userId="7461a9b590792941" providerId="LiveId" clId="{76B6923B-63F3-41F3-8C73-431A6CC93F24}" dt="2020-06-29T19:41:44.205" v="875" actId="1036"/>
          <ac:spMkLst>
            <pc:docMk/>
            <pc:sldMk cId="2035938327" sldId="260"/>
            <ac:spMk id="5" creationId="{1AF4BAF5-B8C1-450C-A7F6-9940EFED283E}"/>
          </ac:spMkLst>
        </pc:spChg>
        <pc:spChg chg="add del mod">
          <ac:chgData name="鈺婷 傅" userId="7461a9b590792941" providerId="LiveId" clId="{76B6923B-63F3-41F3-8C73-431A6CC93F24}" dt="2020-06-29T19:36:23.670" v="757"/>
          <ac:spMkLst>
            <pc:docMk/>
            <pc:sldMk cId="2035938327" sldId="260"/>
            <ac:spMk id="6" creationId="{33E2D59D-E163-4F2E-B4FB-0510C609E985}"/>
          </ac:spMkLst>
        </pc:spChg>
        <pc:spChg chg="mod">
          <ac:chgData name="鈺婷 傅" userId="7461a9b590792941" providerId="LiveId" clId="{76B6923B-63F3-41F3-8C73-431A6CC93F24}" dt="2020-06-29T19:30:58.197" v="687" actId="164"/>
          <ac:spMkLst>
            <pc:docMk/>
            <pc:sldMk cId="2035938327" sldId="260"/>
            <ac:spMk id="13" creationId="{9A3391A5-9B25-457E-B503-D813EC87ECAA}"/>
          </ac:spMkLst>
        </pc:spChg>
        <pc:spChg chg="add mod ord">
          <ac:chgData name="鈺婷 傅" userId="7461a9b590792941" providerId="LiveId" clId="{76B6923B-63F3-41F3-8C73-431A6CC93F24}" dt="2020-06-29T19:58:03.664" v="1055"/>
          <ac:spMkLst>
            <pc:docMk/>
            <pc:sldMk cId="2035938327" sldId="260"/>
            <ac:spMk id="14" creationId="{A5FA876E-3073-409B-A4FF-C73FC0A0DA9F}"/>
          </ac:spMkLst>
        </pc:spChg>
        <pc:spChg chg="add del mod">
          <ac:chgData name="鈺婷 傅" userId="7461a9b590792941" providerId="LiveId" clId="{76B6923B-63F3-41F3-8C73-431A6CC93F24}" dt="2020-06-29T19:37:40.811" v="785"/>
          <ac:spMkLst>
            <pc:docMk/>
            <pc:sldMk cId="2035938327" sldId="260"/>
            <ac:spMk id="15" creationId="{41A5C36F-0B13-446E-810F-CE4620AAE39E}"/>
          </ac:spMkLst>
        </pc:spChg>
        <pc:spChg chg="add mod">
          <ac:chgData name="鈺婷 傅" userId="7461a9b590792941" providerId="LiveId" clId="{76B6923B-63F3-41F3-8C73-431A6CC93F24}" dt="2020-06-29T19:41:44.205" v="875" actId="1036"/>
          <ac:spMkLst>
            <pc:docMk/>
            <pc:sldMk cId="2035938327" sldId="260"/>
            <ac:spMk id="16" creationId="{3A24C561-8827-4EF7-BD73-25446F664253}"/>
          </ac:spMkLst>
        </pc:spChg>
        <pc:spChg chg="add del mod">
          <ac:chgData name="鈺婷 傅" userId="7461a9b590792941" providerId="LiveId" clId="{76B6923B-63F3-41F3-8C73-431A6CC93F24}" dt="2020-06-29T19:38:21.745" v="817" actId="478"/>
          <ac:spMkLst>
            <pc:docMk/>
            <pc:sldMk cId="2035938327" sldId="260"/>
            <ac:spMk id="18" creationId="{298FBF30-8CDD-459B-AA45-ED74EA29DC0D}"/>
          </ac:spMkLst>
        </pc:spChg>
        <pc:spChg chg="add mod">
          <ac:chgData name="鈺婷 傅" userId="7461a9b590792941" providerId="LiveId" clId="{76B6923B-63F3-41F3-8C73-431A6CC93F24}" dt="2020-06-29T19:41:44.205" v="875" actId="1036"/>
          <ac:spMkLst>
            <pc:docMk/>
            <pc:sldMk cId="2035938327" sldId="260"/>
            <ac:spMk id="19" creationId="{FEBB6450-F7C6-4B09-AB6B-93AE109BE577}"/>
          </ac:spMkLst>
        </pc:spChg>
        <pc:spChg chg="add mod">
          <ac:chgData name="鈺婷 傅" userId="7461a9b590792941" providerId="LiveId" clId="{76B6923B-63F3-41F3-8C73-431A6CC93F24}" dt="2020-06-29T20:31:10.364" v="1344"/>
          <ac:spMkLst>
            <pc:docMk/>
            <pc:sldMk cId="2035938327" sldId="260"/>
            <ac:spMk id="24" creationId="{853013CF-0B26-4084-9A0E-2456E1820814}"/>
          </ac:spMkLst>
        </pc:spChg>
        <pc:grpChg chg="add mod">
          <ac:chgData name="鈺婷 傅" userId="7461a9b590792941" providerId="LiveId" clId="{76B6923B-63F3-41F3-8C73-431A6CC93F24}" dt="2020-06-29T19:38:05.080" v="813" actId="1076"/>
          <ac:grpSpMkLst>
            <pc:docMk/>
            <pc:sldMk cId="2035938327" sldId="260"/>
            <ac:grpSpMk id="3" creationId="{27D4C301-FCD0-4FC8-87BD-673D9B90A727}"/>
          </ac:grpSpMkLst>
        </pc:grpChg>
        <pc:picChg chg="del">
          <ac:chgData name="鈺婷 傅" userId="7461a9b590792941" providerId="LiveId" clId="{76B6923B-63F3-41F3-8C73-431A6CC93F24}" dt="2020-06-29T19:29:51.779" v="678" actId="478"/>
          <ac:picMkLst>
            <pc:docMk/>
            <pc:sldMk cId="2035938327" sldId="260"/>
            <ac:picMk id="7" creationId="{89BC3352-9C93-4B49-9125-9790A615EA70}"/>
          </ac:picMkLst>
        </pc:picChg>
        <pc:picChg chg="del">
          <ac:chgData name="鈺婷 傅" userId="7461a9b590792941" providerId="LiveId" clId="{76B6923B-63F3-41F3-8C73-431A6CC93F24}" dt="2020-06-29T19:30:09.521" v="679" actId="478"/>
          <ac:picMkLst>
            <pc:docMk/>
            <pc:sldMk cId="2035938327" sldId="260"/>
            <ac:picMk id="8" creationId="{22164FE6-3172-47FE-B61C-5F7EA1867058}"/>
          </ac:picMkLst>
        </pc:picChg>
        <pc:picChg chg="del">
          <ac:chgData name="鈺婷 傅" userId="7461a9b590792941" providerId="LiveId" clId="{76B6923B-63F3-41F3-8C73-431A6CC93F24}" dt="2020-06-29T19:30:09.521" v="679" actId="478"/>
          <ac:picMkLst>
            <pc:docMk/>
            <pc:sldMk cId="2035938327" sldId="260"/>
            <ac:picMk id="9" creationId="{CAC9ADAD-0690-4206-B973-A7F5A84381C5}"/>
          </ac:picMkLst>
        </pc:picChg>
        <pc:picChg chg="del">
          <ac:chgData name="鈺婷 傅" userId="7461a9b590792941" providerId="LiveId" clId="{76B6923B-63F3-41F3-8C73-431A6CC93F24}" dt="2020-06-29T19:30:09.521" v="679" actId="478"/>
          <ac:picMkLst>
            <pc:docMk/>
            <pc:sldMk cId="2035938327" sldId="260"/>
            <ac:picMk id="10" creationId="{CBD6FF15-D3EA-4918-A83E-B90DFF4FE409}"/>
          </ac:picMkLst>
        </pc:picChg>
        <pc:picChg chg="mod">
          <ac:chgData name="鈺婷 傅" userId="7461a9b590792941" providerId="LiveId" clId="{76B6923B-63F3-41F3-8C73-431A6CC93F24}" dt="2020-06-29T19:30:58.197" v="687" actId="164"/>
          <ac:picMkLst>
            <pc:docMk/>
            <pc:sldMk cId="2035938327" sldId="260"/>
            <ac:picMk id="11" creationId="{632AE992-41EE-4BA1-ABDA-5DE030C25181}"/>
          </ac:picMkLst>
        </pc:picChg>
        <pc:picChg chg="mod">
          <ac:chgData name="鈺婷 傅" userId="7461a9b590792941" providerId="LiveId" clId="{76B6923B-63F3-41F3-8C73-431A6CC93F24}" dt="2020-06-29T19:30:58.197" v="687" actId="164"/>
          <ac:picMkLst>
            <pc:docMk/>
            <pc:sldMk cId="2035938327" sldId="260"/>
            <ac:picMk id="12" creationId="{724C36AF-750B-4DF7-A181-A19E7600E10B}"/>
          </ac:picMkLst>
        </pc:picChg>
        <pc:picChg chg="add mod">
          <ac:chgData name="鈺婷 傅" userId="7461a9b590792941" providerId="LiveId" clId="{76B6923B-63F3-41F3-8C73-431A6CC93F24}" dt="2020-06-29T19:44:48.937" v="901" actId="1038"/>
          <ac:picMkLst>
            <pc:docMk/>
            <pc:sldMk cId="2035938327" sldId="260"/>
            <ac:picMk id="20" creationId="{DAB615AB-8D09-4CCF-A2E5-46B53A610262}"/>
          </ac:picMkLst>
        </pc:picChg>
        <pc:picChg chg="add mod">
          <ac:chgData name="鈺婷 傅" userId="7461a9b590792941" providerId="LiveId" clId="{76B6923B-63F3-41F3-8C73-431A6CC93F24}" dt="2020-06-29T19:44:14.561" v="891" actId="1076"/>
          <ac:picMkLst>
            <pc:docMk/>
            <pc:sldMk cId="2035938327" sldId="260"/>
            <ac:picMk id="22" creationId="{DCB18BCF-1ACC-4EB7-9F55-2C95389A527F}"/>
          </ac:picMkLst>
        </pc:picChg>
        <pc:picChg chg="add mod">
          <ac:chgData name="鈺婷 傅" userId="7461a9b590792941" providerId="LiveId" clId="{76B6923B-63F3-41F3-8C73-431A6CC93F24}" dt="2020-06-29T19:44:04.364" v="888" actId="1076"/>
          <ac:picMkLst>
            <pc:docMk/>
            <pc:sldMk cId="2035938327" sldId="260"/>
            <ac:picMk id="23" creationId="{23291174-2DEC-4374-AEA0-F0A3FCBAAA7B}"/>
          </ac:picMkLst>
        </pc:picChg>
      </pc:sldChg>
      <pc:sldChg chg="addSp delSp modSp add modTransition">
        <pc:chgData name="鈺婷 傅" userId="7461a9b590792941" providerId="LiveId" clId="{76B6923B-63F3-41F3-8C73-431A6CC93F24}" dt="2020-06-29T20:30:42.233" v="1343"/>
        <pc:sldMkLst>
          <pc:docMk/>
          <pc:sldMk cId="567258982" sldId="261"/>
        </pc:sldMkLst>
        <pc:spChg chg="mod">
          <ac:chgData name="鈺婷 傅" userId="7461a9b590792941" providerId="LiveId" clId="{76B6923B-63F3-41F3-8C73-431A6CC93F24}" dt="2020-06-29T19:46:18.500" v="945" actId="14100"/>
          <ac:spMkLst>
            <pc:docMk/>
            <pc:sldMk cId="567258982" sldId="261"/>
            <ac:spMk id="2" creationId="{FA33CDBC-B84E-45A4-977A-9B49EDB6F3D8}"/>
          </ac:spMkLst>
        </pc:spChg>
        <pc:spChg chg="del">
          <ac:chgData name="鈺婷 傅" userId="7461a9b590792941" providerId="LiveId" clId="{76B6923B-63F3-41F3-8C73-431A6CC93F24}" dt="2020-06-29T19:46:25.120" v="946" actId="478"/>
          <ac:spMkLst>
            <pc:docMk/>
            <pc:sldMk cId="567258982" sldId="261"/>
            <ac:spMk id="3" creationId="{44EC99B8-DF1B-47BB-B15D-FDC9499B5237}"/>
          </ac:spMkLst>
        </pc:spChg>
        <pc:spChg chg="add mod">
          <ac:chgData name="鈺婷 傅" userId="7461a9b590792941" providerId="LiveId" clId="{76B6923B-63F3-41F3-8C73-431A6CC93F24}" dt="2020-06-29T20:11:07.743" v="1109" actId="1076"/>
          <ac:spMkLst>
            <pc:docMk/>
            <pc:sldMk cId="567258982" sldId="261"/>
            <ac:spMk id="4" creationId="{0599835D-D73C-4B2B-87C7-5ECDCFE58080}"/>
          </ac:spMkLst>
        </pc:spChg>
        <pc:spChg chg="add mod">
          <ac:chgData name="鈺婷 傅" userId="7461a9b590792941" providerId="LiveId" clId="{76B6923B-63F3-41F3-8C73-431A6CC93F24}" dt="2020-06-29T20:15:23.060" v="1128" actId="1076"/>
          <ac:spMkLst>
            <pc:docMk/>
            <pc:sldMk cId="567258982" sldId="261"/>
            <ac:spMk id="5" creationId="{CA3D86FD-D3D7-475B-BB9B-8BB6EEE61B65}"/>
          </ac:spMkLst>
        </pc:spChg>
        <pc:spChg chg="add mod">
          <ac:chgData name="鈺婷 傅" userId="7461a9b590792941" providerId="LiveId" clId="{76B6923B-63F3-41F3-8C73-431A6CC93F24}" dt="2020-06-29T20:15:18.927" v="1127" actId="1076"/>
          <ac:spMkLst>
            <pc:docMk/>
            <pc:sldMk cId="567258982" sldId="261"/>
            <ac:spMk id="6" creationId="{1C9A9D8C-449C-496E-BFDB-A31B84E0DF8B}"/>
          </ac:spMkLst>
        </pc:spChg>
        <pc:spChg chg="add mod">
          <ac:chgData name="鈺婷 傅" userId="7461a9b590792941" providerId="LiveId" clId="{76B6923B-63F3-41F3-8C73-431A6CC93F24}" dt="2020-06-29T20:11:16.702" v="1111" actId="255"/>
          <ac:spMkLst>
            <pc:docMk/>
            <pc:sldMk cId="567258982" sldId="261"/>
            <ac:spMk id="7" creationId="{EFF0478D-7630-46A7-BD67-F0C191F98E56}"/>
          </ac:spMkLst>
        </pc:spChg>
        <pc:spChg chg="add mod">
          <ac:chgData name="鈺婷 傅" userId="7461a9b590792941" providerId="LiveId" clId="{76B6923B-63F3-41F3-8C73-431A6CC93F24}" dt="2020-06-29T20:14:50.033" v="1122" actId="164"/>
          <ac:spMkLst>
            <pc:docMk/>
            <pc:sldMk cId="567258982" sldId="261"/>
            <ac:spMk id="8" creationId="{123CE28A-B974-4D8B-A72F-DAC93C289949}"/>
          </ac:spMkLst>
        </pc:spChg>
        <pc:spChg chg="add mod">
          <ac:chgData name="鈺婷 傅" userId="7461a9b590792941" providerId="LiveId" clId="{76B6923B-63F3-41F3-8C73-431A6CC93F24}" dt="2020-06-29T20:14:50.033" v="1122" actId="164"/>
          <ac:spMkLst>
            <pc:docMk/>
            <pc:sldMk cId="567258982" sldId="261"/>
            <ac:spMk id="9" creationId="{DDE239AF-5C1B-468A-88E1-D4244F8E90D3}"/>
          </ac:spMkLst>
        </pc:spChg>
        <pc:spChg chg="add mod">
          <ac:chgData name="鈺婷 傅" userId="7461a9b590792941" providerId="LiveId" clId="{76B6923B-63F3-41F3-8C73-431A6CC93F24}" dt="2020-06-29T20:14:50.033" v="1122" actId="164"/>
          <ac:spMkLst>
            <pc:docMk/>
            <pc:sldMk cId="567258982" sldId="261"/>
            <ac:spMk id="10" creationId="{808BE5A7-2582-48F2-9D5E-7F52E9689255}"/>
          </ac:spMkLst>
        </pc:spChg>
        <pc:spChg chg="add mod ord">
          <ac:chgData name="鈺婷 傅" userId="7461a9b590792941" providerId="LiveId" clId="{76B6923B-63F3-41F3-8C73-431A6CC93F24}" dt="2020-06-29T20:21:56.987" v="1245" actId="164"/>
          <ac:spMkLst>
            <pc:docMk/>
            <pc:sldMk cId="567258982" sldId="261"/>
            <ac:spMk id="12" creationId="{112F79C6-1890-4D62-B68A-B1EB4EE16CC9}"/>
          </ac:spMkLst>
        </pc:spChg>
        <pc:spChg chg="add mod">
          <ac:chgData name="鈺婷 傅" userId="7461a9b590792941" providerId="LiveId" clId="{76B6923B-63F3-41F3-8C73-431A6CC93F24}" dt="2020-06-29T20:21:56.987" v="1245" actId="164"/>
          <ac:spMkLst>
            <pc:docMk/>
            <pc:sldMk cId="567258982" sldId="261"/>
            <ac:spMk id="13" creationId="{06A7FC15-C9F4-48FD-9D9F-80F30B4582FF}"/>
          </ac:spMkLst>
        </pc:spChg>
        <pc:spChg chg="add mod">
          <ac:chgData name="鈺婷 傅" userId="7461a9b590792941" providerId="LiveId" clId="{76B6923B-63F3-41F3-8C73-431A6CC93F24}" dt="2020-06-29T20:21:56.987" v="1245" actId="164"/>
          <ac:spMkLst>
            <pc:docMk/>
            <pc:sldMk cId="567258982" sldId="261"/>
            <ac:spMk id="14" creationId="{63728F38-85B5-4FBC-8754-E1DE7964D1F8}"/>
          </ac:spMkLst>
        </pc:spChg>
        <pc:spChg chg="add mod">
          <ac:chgData name="鈺婷 傅" userId="7461a9b590792941" providerId="LiveId" clId="{76B6923B-63F3-41F3-8C73-431A6CC93F24}" dt="2020-06-29T20:21:56.987" v="1245" actId="164"/>
          <ac:spMkLst>
            <pc:docMk/>
            <pc:sldMk cId="567258982" sldId="261"/>
            <ac:spMk id="19" creationId="{B02C2F0E-8E38-4BDE-A479-25F3FB54A4A6}"/>
          </ac:spMkLst>
        </pc:spChg>
        <pc:grpChg chg="add mod">
          <ac:chgData name="鈺婷 傅" userId="7461a9b590792941" providerId="LiveId" clId="{76B6923B-63F3-41F3-8C73-431A6CC93F24}" dt="2020-06-29T20:15:10.235" v="1126" actId="1076"/>
          <ac:grpSpMkLst>
            <pc:docMk/>
            <pc:sldMk cId="567258982" sldId="261"/>
            <ac:grpSpMk id="11" creationId="{B96E6A56-9A10-4B5E-B9B0-CC9F2877B277}"/>
          </ac:grpSpMkLst>
        </pc:grpChg>
        <pc:grpChg chg="add">
          <ac:chgData name="鈺婷 傅" userId="7461a9b590792941" providerId="LiveId" clId="{76B6923B-63F3-41F3-8C73-431A6CC93F24}" dt="2020-06-29T20:19:59.805" v="1212"/>
          <ac:grpSpMkLst>
            <pc:docMk/>
            <pc:sldMk cId="567258982" sldId="261"/>
            <ac:grpSpMk id="15" creationId="{EF879C74-2ADA-4ED2-A981-8CAFD99F9D51}"/>
          </ac:grpSpMkLst>
        </pc:grpChg>
        <pc:grpChg chg="add mod">
          <ac:chgData name="鈺婷 傅" userId="7461a9b590792941" providerId="LiveId" clId="{76B6923B-63F3-41F3-8C73-431A6CC93F24}" dt="2020-06-29T20:22:00.332" v="1246" actId="1076"/>
          <ac:grpSpMkLst>
            <pc:docMk/>
            <pc:sldMk cId="567258982" sldId="261"/>
            <ac:grpSpMk id="20" creationId="{254C5DEF-CD27-4093-9473-88AF7AB0A01F}"/>
          </ac:grpSpMkLst>
        </pc:grpChg>
      </pc:sldChg>
      <pc:sldChg chg="addSp modSp add modTransition">
        <pc:chgData name="鈺婷 傅" userId="7461a9b590792941" providerId="LiveId" clId="{76B6923B-63F3-41F3-8C73-431A6CC93F24}" dt="2020-06-29T20:30:42.233" v="1343"/>
        <pc:sldMkLst>
          <pc:docMk/>
          <pc:sldMk cId="2782935708" sldId="262"/>
        </pc:sldMkLst>
        <pc:spChg chg="add mod">
          <ac:chgData name="鈺婷 傅" userId="7461a9b590792941" providerId="LiveId" clId="{76B6923B-63F3-41F3-8C73-431A6CC93F24}" dt="2020-06-29T20:23:19.796" v="1272" actId="20577"/>
          <ac:spMkLst>
            <pc:docMk/>
            <pc:sldMk cId="2782935708" sldId="262"/>
            <ac:spMk id="3" creationId="{241D2BFF-A084-4809-A13E-36F9094BE56B}"/>
          </ac:spMkLst>
        </pc:spChg>
        <pc:spChg chg="mod">
          <ac:chgData name="鈺婷 傅" userId="7461a9b590792941" providerId="LiveId" clId="{76B6923B-63F3-41F3-8C73-431A6CC93F24}" dt="2020-06-29T20:22:46.333" v="1257"/>
          <ac:spMkLst>
            <pc:docMk/>
            <pc:sldMk cId="2782935708" sldId="262"/>
            <ac:spMk id="4" creationId="{0599835D-D73C-4B2B-87C7-5ECDCFE58080}"/>
          </ac:spMkLst>
        </pc:spChg>
        <pc:spChg chg="mod">
          <ac:chgData name="鈺婷 傅" userId="7461a9b590792941" providerId="LiveId" clId="{76B6923B-63F3-41F3-8C73-431A6CC93F24}" dt="2020-06-29T20:26:20.357" v="1308" actId="1076"/>
          <ac:spMkLst>
            <pc:docMk/>
            <pc:sldMk cId="2782935708" sldId="262"/>
            <ac:spMk id="7" creationId="{EFF0478D-7630-46A7-BD67-F0C191F98E56}"/>
          </ac:spMkLst>
        </pc:spChg>
        <pc:spChg chg="add mod">
          <ac:chgData name="鈺婷 傅" userId="7461a9b590792941" providerId="LiveId" clId="{76B6923B-63F3-41F3-8C73-431A6CC93F24}" dt="2020-06-29T20:27:48.179" v="1321" actId="1076"/>
          <ac:spMkLst>
            <pc:docMk/>
            <pc:sldMk cId="2782935708" sldId="262"/>
            <ac:spMk id="21" creationId="{A632E966-94F9-442C-96EA-015AB337E102}"/>
          </ac:spMkLst>
        </pc:spChg>
      </pc:sldChg>
      <pc:sldChg chg="addSp delSp modSp add modTransition">
        <pc:chgData name="鈺婷 傅" userId="7461a9b590792941" providerId="LiveId" clId="{76B6923B-63F3-41F3-8C73-431A6CC93F24}" dt="2020-06-29T20:30:42.233" v="1343"/>
        <pc:sldMkLst>
          <pc:docMk/>
          <pc:sldMk cId="738758807" sldId="263"/>
        </pc:sldMkLst>
        <pc:spChg chg="add mod">
          <ac:chgData name="鈺婷 傅" userId="7461a9b590792941" providerId="LiveId" clId="{76B6923B-63F3-41F3-8C73-431A6CC93F24}" dt="2020-06-29T20:28:55.561" v="1327" actId="1582"/>
          <ac:spMkLst>
            <pc:docMk/>
            <pc:sldMk cId="738758807" sldId="263"/>
            <ac:spMk id="2" creationId="{B58D4E88-2470-4145-8FA5-C289F9459A78}"/>
          </ac:spMkLst>
        </pc:spChg>
        <pc:spChg chg="del">
          <ac:chgData name="鈺婷 傅" userId="7461a9b590792941" providerId="LiveId" clId="{76B6923B-63F3-41F3-8C73-431A6CC93F24}" dt="2020-06-29T20:30:04.685" v="1341" actId="478"/>
          <ac:spMkLst>
            <pc:docMk/>
            <pc:sldMk cId="738758807" sldId="263"/>
            <ac:spMk id="24" creationId="{853013CF-0B26-4084-9A0E-2456E1820814}"/>
          </ac:spMkLst>
        </pc:spChg>
        <pc:picChg chg="add del mod">
          <ac:chgData name="鈺婷 傅" userId="7461a9b590792941" providerId="LiveId" clId="{76B6923B-63F3-41F3-8C73-431A6CC93F24}" dt="2020-06-29T20:29:58.483" v="1338" actId="478"/>
          <ac:picMkLst>
            <pc:docMk/>
            <pc:sldMk cId="738758807" sldId="263"/>
            <ac:picMk id="7" creationId="{7E491453-C1FD-4839-BC23-BA8B5AAAF268}"/>
          </ac:picMkLst>
        </pc:picChg>
        <pc:picChg chg="add mod">
          <ac:chgData name="鈺婷 傅" userId="7461a9b590792941" providerId="LiveId" clId="{76B6923B-63F3-41F3-8C73-431A6CC93F24}" dt="2020-06-29T20:30:02.333" v="1340" actId="1076"/>
          <ac:picMkLst>
            <pc:docMk/>
            <pc:sldMk cId="738758807" sldId="263"/>
            <ac:picMk id="18" creationId="{8842AAC1-CADC-4CB7-9827-3F5B09E0857E}"/>
          </ac:picMkLst>
        </pc:picChg>
      </pc:sldChg>
      <pc:sldChg chg="addSp delSp modSp add modTransition">
        <pc:chgData name="鈺婷 傅" userId="7461a9b590792941" providerId="LiveId" clId="{76B6923B-63F3-41F3-8C73-431A6CC93F24}" dt="2020-06-29T20:30:42.233" v="1343"/>
        <pc:sldMkLst>
          <pc:docMk/>
          <pc:sldMk cId="3857045001" sldId="264"/>
        </pc:sldMkLst>
        <pc:spChg chg="add mod">
          <ac:chgData name="鈺婷 傅" userId="7461a9b590792941" providerId="LiveId" clId="{76B6923B-63F3-41F3-8C73-431A6CC93F24}" dt="2020-06-29T20:29:38.768" v="1334" actId="14100"/>
          <ac:spMkLst>
            <pc:docMk/>
            <pc:sldMk cId="3857045001" sldId="264"/>
            <ac:spMk id="15" creationId="{4AD81E9F-7651-4EC3-A0D8-09F41F8A2B05}"/>
          </ac:spMkLst>
        </pc:spChg>
        <pc:spChg chg="del">
          <ac:chgData name="鈺婷 傅" userId="7461a9b590792941" providerId="LiveId" clId="{76B6923B-63F3-41F3-8C73-431A6CC93F24}" dt="2020-06-29T20:30:09.558" v="1342" actId="478"/>
          <ac:spMkLst>
            <pc:docMk/>
            <pc:sldMk cId="3857045001" sldId="264"/>
            <ac:spMk id="24" creationId="{853013CF-0B26-4084-9A0E-2456E1820814}"/>
          </ac:spMkLst>
        </pc:spChg>
        <pc:picChg chg="add mod">
          <ac:chgData name="鈺婷 傅" userId="7461a9b590792941" providerId="LiveId" clId="{76B6923B-63F3-41F3-8C73-431A6CC93F24}" dt="2020-06-29T20:29:48.651" v="1337" actId="1076"/>
          <ac:picMkLst>
            <pc:docMk/>
            <pc:sldMk cId="3857045001" sldId="264"/>
            <ac:picMk id="17" creationId="{32F6695B-01F0-4FC9-883B-F725F9FB964E}"/>
          </ac:picMkLst>
        </pc:picChg>
      </pc:sldChg>
      <pc:sldChg chg="add modTransition">
        <pc:chgData name="鈺婷 傅" userId="7461a9b590792941" providerId="LiveId" clId="{76B6923B-63F3-41F3-8C73-431A6CC93F24}" dt="2020-06-30T04:51:23.646" v="1348"/>
        <pc:sldMkLst>
          <pc:docMk/>
          <pc:sldMk cId="1818268064" sldId="265"/>
        </pc:sldMkLst>
      </pc:sldChg>
      <pc:sldChg chg="addSp delSp modSp add">
        <pc:chgData name="鈺婷 傅" userId="7461a9b590792941" providerId="LiveId" clId="{76B6923B-63F3-41F3-8C73-431A6CC93F24}" dt="2020-06-30T05:46:42.915" v="2462" actId="1076"/>
        <pc:sldMkLst>
          <pc:docMk/>
          <pc:sldMk cId="1070084133" sldId="266"/>
        </pc:sldMkLst>
        <pc:spChg chg="del">
          <ac:chgData name="鈺婷 傅" userId="7461a9b590792941" providerId="LiveId" clId="{76B6923B-63F3-41F3-8C73-431A6CC93F24}" dt="2020-06-30T05:12:56.227" v="1746" actId="478"/>
          <ac:spMkLst>
            <pc:docMk/>
            <pc:sldMk cId="1070084133" sldId="266"/>
            <ac:spMk id="2" creationId="{9CE9EC0C-7263-44E7-BFB0-091097AF2207}"/>
          </ac:spMkLst>
        </pc:spChg>
        <pc:spChg chg="mod">
          <ac:chgData name="鈺婷 傅" userId="7461a9b590792941" providerId="LiveId" clId="{76B6923B-63F3-41F3-8C73-431A6CC93F24}" dt="2020-06-30T05:46:33.848" v="2460" actId="2710"/>
          <ac:spMkLst>
            <pc:docMk/>
            <pc:sldMk cId="1070084133" sldId="266"/>
            <ac:spMk id="3" creationId="{E64ED821-61B0-45A9-9DC8-8109DDAA8D29}"/>
          </ac:spMkLst>
        </pc:spChg>
        <pc:spChg chg="add mod">
          <ac:chgData name="鈺婷 傅" userId="7461a9b590792941" providerId="LiveId" clId="{76B6923B-63F3-41F3-8C73-431A6CC93F24}" dt="2020-06-30T05:46:42.915" v="2462" actId="1076"/>
          <ac:spMkLst>
            <pc:docMk/>
            <pc:sldMk cId="1070084133" sldId="266"/>
            <ac:spMk id="4" creationId="{D7BDE914-1931-467C-96B0-B76527049286}"/>
          </ac:spMkLst>
        </pc:spChg>
        <pc:spChg chg="add mod">
          <ac:chgData name="鈺婷 傅" userId="7461a9b590792941" providerId="LiveId" clId="{76B6923B-63F3-41F3-8C73-431A6CC93F24}" dt="2020-06-30T05:23:56.027" v="2112" actId="1076"/>
          <ac:spMkLst>
            <pc:docMk/>
            <pc:sldMk cId="1070084133" sldId="266"/>
            <ac:spMk id="5" creationId="{DED89CC6-5EA8-469C-BCD5-5CDE0B0F251F}"/>
          </ac:spMkLst>
        </pc:spChg>
      </pc:sldChg>
      <pc:sldChg chg="addSp delSp modSp add">
        <pc:chgData name="鈺婷 傅" userId="7461a9b590792941" providerId="LiveId" clId="{76B6923B-63F3-41F3-8C73-431A6CC93F24}" dt="2020-06-30T05:50:17.243" v="2492"/>
        <pc:sldMkLst>
          <pc:docMk/>
          <pc:sldMk cId="2746580360" sldId="267"/>
        </pc:sldMkLst>
        <pc:spChg chg="del">
          <ac:chgData name="鈺婷 傅" userId="7461a9b590792941" providerId="LiveId" clId="{76B6923B-63F3-41F3-8C73-431A6CC93F24}" dt="2020-06-30T05:24:33.090" v="2113" actId="478"/>
          <ac:spMkLst>
            <pc:docMk/>
            <pc:sldMk cId="2746580360" sldId="267"/>
            <ac:spMk id="2" creationId="{3FDCDBE4-F5D3-4E27-AA04-BD687A0CD156}"/>
          </ac:spMkLst>
        </pc:spChg>
        <pc:spChg chg="mod">
          <ac:chgData name="鈺婷 傅" userId="7461a9b590792941" providerId="LiveId" clId="{76B6923B-63F3-41F3-8C73-431A6CC93F24}" dt="2020-06-30T05:50:17.243" v="2492"/>
          <ac:spMkLst>
            <pc:docMk/>
            <pc:sldMk cId="2746580360" sldId="267"/>
            <ac:spMk id="3" creationId="{4F6B56D9-9DC1-430D-887E-0F9F02BA17B7}"/>
          </ac:spMkLst>
        </pc:spChg>
        <pc:spChg chg="add mod">
          <ac:chgData name="鈺婷 傅" userId="7461a9b590792941" providerId="LiveId" clId="{76B6923B-63F3-41F3-8C73-431A6CC93F24}" dt="2020-06-30T05:39:55.457" v="2347" actId="1035"/>
          <ac:spMkLst>
            <pc:docMk/>
            <pc:sldMk cId="2746580360" sldId="267"/>
            <ac:spMk id="4" creationId="{48252039-0E4C-458F-8B66-39BD60366888}"/>
          </ac:spMkLst>
        </pc:spChg>
        <pc:spChg chg="add mod">
          <ac:chgData name="鈺婷 傅" userId="7461a9b590792941" providerId="LiveId" clId="{76B6923B-63F3-41F3-8C73-431A6CC93F24}" dt="2020-06-30T05:40:11.604" v="2370" actId="1035"/>
          <ac:spMkLst>
            <pc:docMk/>
            <pc:sldMk cId="2746580360" sldId="267"/>
            <ac:spMk id="5" creationId="{31ECF577-2C8D-4BFA-BAC6-8D1E0763FB19}"/>
          </ac:spMkLst>
        </pc:spChg>
      </pc:sldChg>
      <pc:sldChg chg="addSp modSp add">
        <pc:chgData name="鈺婷 傅" userId="7461a9b590792941" providerId="LiveId" clId="{76B6923B-63F3-41F3-8C73-431A6CC93F24}" dt="2020-06-30T05:45:36.971" v="2459" actId="1076"/>
        <pc:sldMkLst>
          <pc:docMk/>
          <pc:sldMk cId="3782606843" sldId="268"/>
        </pc:sldMkLst>
        <pc:spChg chg="mod">
          <ac:chgData name="鈺婷 傅" userId="7461a9b590792941" providerId="LiveId" clId="{76B6923B-63F3-41F3-8C73-431A6CC93F24}" dt="2020-06-30T05:40:55.990" v="2377" actId="948"/>
          <ac:spMkLst>
            <pc:docMk/>
            <pc:sldMk cId="3782606843" sldId="268"/>
            <ac:spMk id="2" creationId="{1187249F-B933-4E62-B1AC-20ED2A600FDD}"/>
          </ac:spMkLst>
        </pc:spChg>
        <pc:spChg chg="mod">
          <ac:chgData name="鈺婷 傅" userId="7461a9b590792941" providerId="LiveId" clId="{76B6923B-63F3-41F3-8C73-431A6CC93F24}" dt="2020-06-30T05:41:42.336" v="2387" actId="20577"/>
          <ac:spMkLst>
            <pc:docMk/>
            <pc:sldMk cId="3782606843" sldId="268"/>
            <ac:spMk id="3" creationId="{33FCCC6F-D951-4497-ABEF-261D58C7790B}"/>
          </ac:spMkLst>
        </pc:spChg>
        <pc:spChg chg="add mod">
          <ac:chgData name="鈺婷 傅" userId="7461a9b590792941" providerId="LiveId" clId="{76B6923B-63F3-41F3-8C73-431A6CC93F24}" dt="2020-06-30T05:42:39.332" v="2401" actId="208"/>
          <ac:spMkLst>
            <pc:docMk/>
            <pc:sldMk cId="3782606843" sldId="268"/>
            <ac:spMk id="4" creationId="{AB016049-F7DC-4002-8A04-183912ADB0D1}"/>
          </ac:spMkLst>
        </pc:spChg>
        <pc:spChg chg="add mod">
          <ac:chgData name="鈺婷 傅" userId="7461a9b590792941" providerId="LiveId" clId="{76B6923B-63F3-41F3-8C73-431A6CC93F24}" dt="2020-06-30T05:45:36.971" v="2459" actId="1076"/>
          <ac:spMkLst>
            <pc:docMk/>
            <pc:sldMk cId="3782606843" sldId="268"/>
            <ac:spMk id="5" creationId="{471741CB-06CB-4B54-8A41-559D235C8D41}"/>
          </ac:spMkLst>
        </pc:spChg>
      </pc:sldChg>
      <pc:sldChg chg="addSp delSp modSp add">
        <pc:chgData name="鈺婷 傅" userId="7461a9b590792941" providerId="LiveId" clId="{76B6923B-63F3-41F3-8C73-431A6CC93F24}" dt="2020-06-30T05:49:09.691" v="2490" actId="1076"/>
        <pc:sldMkLst>
          <pc:docMk/>
          <pc:sldMk cId="2305808165" sldId="269"/>
        </pc:sldMkLst>
        <pc:spChg chg="del">
          <ac:chgData name="鈺婷 傅" userId="7461a9b590792941" providerId="LiveId" clId="{76B6923B-63F3-41F3-8C73-431A6CC93F24}" dt="2020-06-30T05:46:55.975" v="2464" actId="478"/>
          <ac:spMkLst>
            <pc:docMk/>
            <pc:sldMk cId="2305808165" sldId="269"/>
            <ac:spMk id="2" creationId="{384A7A92-A033-4A2F-B2B0-966C0A5F2870}"/>
          </ac:spMkLst>
        </pc:spChg>
        <pc:spChg chg="del">
          <ac:chgData name="鈺婷 傅" userId="7461a9b590792941" providerId="LiveId" clId="{76B6923B-63F3-41F3-8C73-431A6CC93F24}" dt="2020-06-30T05:46:57.615" v="2465" actId="478"/>
          <ac:spMkLst>
            <pc:docMk/>
            <pc:sldMk cId="2305808165" sldId="269"/>
            <ac:spMk id="3" creationId="{28BD7AAB-8EE6-48DA-9608-B9B089CA7794}"/>
          </ac:spMkLst>
        </pc:spChg>
        <pc:spChg chg="add mod">
          <ac:chgData name="鈺婷 傅" userId="7461a9b590792941" providerId="LiveId" clId="{76B6923B-63F3-41F3-8C73-431A6CC93F24}" dt="2020-06-30T05:48:10.909" v="2475" actId="1076"/>
          <ac:spMkLst>
            <pc:docMk/>
            <pc:sldMk cId="2305808165" sldId="269"/>
            <ac:spMk id="4" creationId="{42E18B3D-E5AD-4953-A3E6-C6D518BE6924}"/>
          </ac:spMkLst>
        </pc:spChg>
        <pc:spChg chg="add mod">
          <ac:chgData name="鈺婷 傅" userId="7461a9b590792941" providerId="LiveId" clId="{76B6923B-63F3-41F3-8C73-431A6CC93F24}" dt="2020-06-30T05:49:09.691" v="2490" actId="1076"/>
          <ac:spMkLst>
            <pc:docMk/>
            <pc:sldMk cId="2305808165" sldId="269"/>
            <ac:spMk id="5" creationId="{A598E0AA-A58B-44B1-81CD-545AE1A2A9E3}"/>
          </ac:spMkLst>
        </pc:spChg>
        <pc:spChg chg="add mod">
          <ac:chgData name="鈺婷 傅" userId="7461a9b590792941" providerId="LiveId" clId="{76B6923B-63F3-41F3-8C73-431A6CC93F24}" dt="2020-06-30T05:48:23.131" v="2482" actId="208"/>
          <ac:spMkLst>
            <pc:docMk/>
            <pc:sldMk cId="2305808165" sldId="269"/>
            <ac:spMk id="6" creationId="{7AD8A7EF-AF88-4222-9AD7-8C87DA50BFFC}"/>
          </ac:spMkLst>
        </pc:spChg>
      </pc:sldChg>
      <pc:sldChg chg="addSp delSp modSp add">
        <pc:chgData name="鈺婷 傅" userId="7461a9b590792941" providerId="LiveId" clId="{76B6923B-63F3-41F3-8C73-431A6CC93F24}" dt="2020-06-30T06:10:31.834" v="2865" actId="1076"/>
        <pc:sldMkLst>
          <pc:docMk/>
          <pc:sldMk cId="966597638" sldId="270"/>
        </pc:sldMkLst>
        <pc:spChg chg="mod">
          <ac:chgData name="鈺婷 傅" userId="7461a9b590792941" providerId="LiveId" clId="{76B6923B-63F3-41F3-8C73-431A6CC93F24}" dt="2020-06-30T05:53:44.899" v="2500" actId="27636"/>
          <ac:spMkLst>
            <pc:docMk/>
            <pc:sldMk cId="966597638" sldId="270"/>
            <ac:spMk id="2" creationId="{5A2928DA-90DD-4042-B879-3D55C50DD49C}"/>
          </ac:spMkLst>
        </pc:spChg>
        <pc:spChg chg="del">
          <ac:chgData name="鈺婷 傅" userId="7461a9b590792941" providerId="LiveId" clId="{76B6923B-63F3-41F3-8C73-431A6CC93F24}" dt="2020-06-30T05:54:28.505" v="2501"/>
          <ac:spMkLst>
            <pc:docMk/>
            <pc:sldMk cId="966597638" sldId="270"/>
            <ac:spMk id="3" creationId="{44AF145C-6C81-4219-A0BC-970880CC5A1C}"/>
          </ac:spMkLst>
        </pc:spChg>
        <pc:spChg chg="add mod">
          <ac:chgData name="鈺婷 傅" userId="7461a9b590792941" providerId="LiveId" clId="{76B6923B-63F3-41F3-8C73-431A6CC93F24}" dt="2020-06-30T06:10:26.569" v="2864" actId="1076"/>
          <ac:spMkLst>
            <pc:docMk/>
            <pc:sldMk cId="966597638" sldId="270"/>
            <ac:spMk id="4" creationId="{7F20369A-B12A-43E8-8F03-1A0479FD6ED5}"/>
          </ac:spMkLst>
        </pc:spChg>
        <pc:spChg chg="add mod">
          <ac:chgData name="鈺婷 傅" userId="7461a9b590792941" providerId="LiveId" clId="{76B6923B-63F3-41F3-8C73-431A6CC93F24}" dt="2020-06-30T05:55:22.649" v="2516" actId="1076"/>
          <ac:spMkLst>
            <pc:docMk/>
            <pc:sldMk cId="966597638" sldId="270"/>
            <ac:spMk id="5" creationId="{E67565F1-6216-4CFD-9E1B-6CF21CB4A3D8}"/>
          </ac:spMkLst>
        </pc:spChg>
        <pc:spChg chg="add mod">
          <ac:chgData name="鈺婷 傅" userId="7461a9b590792941" providerId="LiveId" clId="{76B6923B-63F3-41F3-8C73-431A6CC93F24}" dt="2020-06-30T06:10:31.834" v="2865" actId="1076"/>
          <ac:spMkLst>
            <pc:docMk/>
            <pc:sldMk cId="966597638" sldId="270"/>
            <ac:spMk id="6" creationId="{CFE6B818-CB8C-4025-B858-6416BF8778F5}"/>
          </ac:spMkLst>
        </pc:spChg>
      </pc:sldChg>
      <pc:sldChg chg="add del">
        <pc:chgData name="鈺婷 傅" userId="7461a9b590792941" providerId="LiveId" clId="{76B6923B-63F3-41F3-8C73-431A6CC93F24}" dt="2020-06-30T06:10:18.274" v="2863" actId="2696"/>
        <pc:sldMkLst>
          <pc:docMk/>
          <pc:sldMk cId="2215639927" sldId="271"/>
        </pc:sldMkLst>
      </pc:sldChg>
      <pc:sldChg chg="addSp delSp modSp add ord">
        <pc:chgData name="鈺婷 傅" userId="7461a9b590792941" providerId="LiveId" clId="{76B6923B-63F3-41F3-8C73-431A6CC93F24}" dt="2020-06-30T06:09:33.008" v="2862" actId="1076"/>
        <pc:sldMkLst>
          <pc:docMk/>
          <pc:sldMk cId="954842895" sldId="272"/>
        </pc:sldMkLst>
        <pc:spChg chg="mod">
          <ac:chgData name="鈺婷 傅" userId="7461a9b590792941" providerId="LiveId" clId="{76B6923B-63F3-41F3-8C73-431A6CC93F24}" dt="2020-06-30T06:03:20.274" v="2702" actId="1076"/>
          <ac:spMkLst>
            <pc:docMk/>
            <pc:sldMk cId="954842895" sldId="272"/>
            <ac:spMk id="2" creationId="{5CE1DAF4-EF73-49B8-BB79-7188E50143DD}"/>
          </ac:spMkLst>
        </pc:spChg>
        <pc:spChg chg="del">
          <ac:chgData name="鈺婷 傅" userId="7461a9b590792941" providerId="LiveId" clId="{76B6923B-63F3-41F3-8C73-431A6CC93F24}" dt="2020-06-30T05:56:45.071" v="2545" actId="478"/>
          <ac:spMkLst>
            <pc:docMk/>
            <pc:sldMk cId="954842895" sldId="272"/>
            <ac:spMk id="3" creationId="{1B521863-735B-4D8D-9712-0917A7A10799}"/>
          </ac:spMkLst>
        </pc:spChg>
        <pc:spChg chg="add mod">
          <ac:chgData name="鈺婷 傅" userId="7461a9b590792941" providerId="LiveId" clId="{76B6923B-63F3-41F3-8C73-431A6CC93F24}" dt="2020-06-30T06:09:30.572" v="2861" actId="1076"/>
          <ac:spMkLst>
            <pc:docMk/>
            <pc:sldMk cId="954842895" sldId="272"/>
            <ac:spMk id="6" creationId="{7C169E81-63DB-4E4C-BE17-4607157F9C9F}"/>
          </ac:spMkLst>
        </pc:spChg>
        <pc:spChg chg="add mod">
          <ac:chgData name="鈺婷 傅" userId="7461a9b590792941" providerId="LiveId" clId="{76B6923B-63F3-41F3-8C73-431A6CC93F24}" dt="2020-06-30T06:09:33.008" v="2862" actId="1076"/>
          <ac:spMkLst>
            <pc:docMk/>
            <pc:sldMk cId="954842895" sldId="272"/>
            <ac:spMk id="7" creationId="{2D16733E-92BB-47C9-95F8-94C304EE90FB}"/>
          </ac:spMkLst>
        </pc:spChg>
        <pc:spChg chg="add mod">
          <ac:chgData name="鈺婷 傅" userId="7461a9b590792941" providerId="LiveId" clId="{76B6923B-63F3-41F3-8C73-431A6CC93F24}" dt="2020-06-30T06:03:51.135" v="2711" actId="1076"/>
          <ac:spMkLst>
            <pc:docMk/>
            <pc:sldMk cId="954842895" sldId="272"/>
            <ac:spMk id="10" creationId="{0619D486-89C9-4E42-A2C0-FB5DF65B8AA2}"/>
          </ac:spMkLst>
        </pc:spChg>
        <pc:spChg chg="add mod">
          <ac:chgData name="鈺婷 傅" userId="7461a9b590792941" providerId="LiveId" clId="{76B6923B-63F3-41F3-8C73-431A6CC93F24}" dt="2020-06-30T06:03:56.977" v="2712" actId="1076"/>
          <ac:spMkLst>
            <pc:docMk/>
            <pc:sldMk cId="954842895" sldId="272"/>
            <ac:spMk id="11" creationId="{5A3E167A-6090-460C-9280-91A936B4B039}"/>
          </ac:spMkLst>
        </pc:spChg>
        <pc:spChg chg="add mod">
          <ac:chgData name="鈺婷 傅" userId="7461a9b590792941" providerId="LiveId" clId="{76B6923B-63F3-41F3-8C73-431A6CC93F24}" dt="2020-06-30T06:04:54.524" v="2802" actId="208"/>
          <ac:spMkLst>
            <pc:docMk/>
            <pc:sldMk cId="954842895" sldId="272"/>
            <ac:spMk id="12" creationId="{9FFC7B68-CEDB-490C-9E63-5FB723EB2F27}"/>
          </ac:spMkLst>
        </pc:spChg>
        <pc:spChg chg="add del mod">
          <ac:chgData name="鈺婷 傅" userId="7461a9b590792941" providerId="LiveId" clId="{76B6923B-63F3-41F3-8C73-431A6CC93F24}" dt="2020-06-30T06:07:18.355" v="2850" actId="478"/>
          <ac:spMkLst>
            <pc:docMk/>
            <pc:sldMk cId="954842895" sldId="272"/>
            <ac:spMk id="13" creationId="{63561871-8DBB-47A6-949E-3E6339015833}"/>
          </ac:spMkLst>
        </pc:spChg>
        <pc:spChg chg="add del">
          <ac:chgData name="鈺婷 傅" userId="7461a9b590792941" providerId="LiveId" clId="{76B6923B-63F3-41F3-8C73-431A6CC93F24}" dt="2020-06-30T06:07:04.709" v="2844"/>
          <ac:spMkLst>
            <pc:docMk/>
            <pc:sldMk cId="954842895" sldId="272"/>
            <ac:spMk id="14" creationId="{1092FF82-C535-4C8E-B3C4-2494F33442A7}"/>
          </ac:spMkLst>
        </pc:spChg>
        <pc:spChg chg="add mod">
          <ac:chgData name="鈺婷 傅" userId="7461a9b590792941" providerId="LiveId" clId="{76B6923B-63F3-41F3-8C73-431A6CC93F24}" dt="2020-06-30T06:08:54.806" v="2860" actId="1076"/>
          <ac:spMkLst>
            <pc:docMk/>
            <pc:sldMk cId="954842895" sldId="272"/>
            <ac:spMk id="15" creationId="{84556994-98F2-4DBC-86AE-2D69B3FA0F99}"/>
          </ac:spMkLst>
        </pc:spChg>
        <pc:picChg chg="add mod modCrop">
          <ac:chgData name="鈺婷 傅" userId="7461a9b590792941" providerId="LiveId" clId="{76B6923B-63F3-41F3-8C73-431A6CC93F24}" dt="2020-06-30T06:03:34.740" v="2706" actId="1076"/>
          <ac:picMkLst>
            <pc:docMk/>
            <pc:sldMk cId="954842895" sldId="272"/>
            <ac:picMk id="4" creationId="{F90526EC-7072-4335-9F56-120855D9F094}"/>
          </ac:picMkLst>
        </pc:picChg>
        <pc:picChg chg="add mod ord">
          <ac:chgData name="鈺婷 傅" userId="7461a9b590792941" providerId="LiveId" clId="{76B6923B-63F3-41F3-8C73-431A6CC93F24}" dt="2020-06-30T06:03:44.324" v="2710" actId="167"/>
          <ac:picMkLst>
            <pc:docMk/>
            <pc:sldMk cId="954842895" sldId="272"/>
            <ac:picMk id="5" creationId="{D49EAE94-7AFB-465B-B707-E8DF2BD27CA2}"/>
          </ac:picMkLst>
        </pc:picChg>
        <pc:picChg chg="add mod modCrop">
          <ac:chgData name="鈺婷 傅" userId="7461a9b590792941" providerId="LiveId" clId="{76B6923B-63F3-41F3-8C73-431A6CC93F24}" dt="2020-06-30T06:04:12.885" v="2757" actId="1038"/>
          <ac:picMkLst>
            <pc:docMk/>
            <pc:sldMk cId="954842895" sldId="272"/>
            <ac:picMk id="8" creationId="{67A1BF91-54F6-444B-BD26-7E212BF2D591}"/>
          </ac:picMkLst>
        </pc:picChg>
        <pc:picChg chg="add mod modCrop">
          <ac:chgData name="鈺婷 傅" userId="7461a9b590792941" providerId="LiveId" clId="{76B6923B-63F3-41F3-8C73-431A6CC93F24}" dt="2020-06-30T06:04:12.885" v="2757" actId="1038"/>
          <ac:picMkLst>
            <pc:docMk/>
            <pc:sldMk cId="954842895" sldId="272"/>
            <ac:picMk id="9" creationId="{F44D7DFC-CFF2-4294-939D-13A2D054D43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A5EAD1-8558-4E06-B4C3-7809473A1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3ABFCF0-985B-47DD-9124-F24CF512E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CE109E-4E0B-40E8-8F1B-F0838711C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3EEE73-76C4-45E6-8942-2B7D457F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A6E264-0BA3-499C-BAB0-DC49B3BB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29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A21A5A-E59F-4EA4-9F38-7307C0A1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51CBD73-A084-4390-99C0-C8FA65EFA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2CC2C0-3476-4CD0-959C-E60DA7F7E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CC6A59-8A5C-4729-B8D0-1FC4C83D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B19FF2-8882-449B-9F34-35A2D541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38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747FC00-94DD-471D-8CD2-CBB8C85E9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163E208-40F8-4778-B56C-A1E394F90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4281B6-D5BE-42BC-8FE0-C414DE5B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D7AE3F-A66D-407C-A47E-76CBF62C8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5E87D0-4EA5-4BA5-86F8-0C5F0229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89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D851CE-980B-400B-8C43-81C30AB0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F75A79-4F6E-4384-A92B-882C46A4B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880625-CA64-4453-B927-157231A6D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D6884E-EF29-4747-ACF7-B7D698EA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7CC2B0-D95F-4083-9B58-43D20E9FC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26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1632AD-0537-454B-B419-64A0B1AC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76489D-BBFC-4637-9706-DB020863E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9FC3D2-5BF5-45F4-A404-E9A060E62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83EEB9-67E5-40FC-8EAB-52F65A968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3218E0-9AB4-4C9D-99EB-84A1817F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15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40B8CA-5FCF-4DF7-8B5A-844149BF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9A699C-6B24-4925-A324-1518A364E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494C934-0070-4A12-BC78-21C330E7C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331817D-39B5-48E4-8698-A19C333C3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EB3E0F-27C0-4C08-949F-4844BE703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10F98DC-CB2D-4EAD-8C32-1225B5633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5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03EB7A-89C3-4A13-97A8-289AE3C3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93199DE-92D7-4555-BCC8-9BEF55041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52DCA44-0D0A-4CFA-8C01-4FA593613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3575691-DB59-42BD-B19E-A2CE48BB1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6928AF4-1A2F-4EEE-960E-272370E92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0CFE40C-74D8-4284-B02B-B5F493F9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132AB8-FB40-4E10-BAEE-95D146EA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7D2383E-ECB0-4127-A2F0-B2E663C7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3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4ADCD4-E6C9-4271-ABD0-B4DCBB768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B0A89A0-4390-431D-B1E7-E5B2EDA08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5401ECB-5670-4BA0-8556-293FBD03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0C35DA-F2A0-4ECF-984F-7BE5799C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94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6715BA6-ED44-4690-A718-7565D942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18B4858-A42F-4478-85AA-68303140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E9BB5C1-8FE0-45FA-A767-CA7D271A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76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4326B-FF51-4151-B13C-34A7D886C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7FCFBF-4289-4875-8434-F9CC54C5B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5B7E7EA-8C64-4B85-8FD7-A779AC2D3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67463D0-7CA0-406B-8E1C-606191B7C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62108DA-CE81-478A-86E9-0FA3A3CD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3DE6328-9C3F-478E-9A1D-8195CFF9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09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87D4F4-0988-43A3-8B71-F16A1DAA7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3BDD7CA-88D5-435F-8704-3D261D403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927AB43-B3EB-406A-AB4A-D9B4BEE5D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F623B27-C106-4E93-A6E9-8D7B10E2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815A0-B19F-43A4-83C7-FF1F548DD45D}" type="datetimeFigureOut">
              <a:rPr lang="zh-TW" altLang="en-US" smtClean="0"/>
              <a:t>2020/7/7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2124F0-7F79-431F-9C0B-A04909903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FE717B1-0B3C-4BA2-9EA9-BE4FFF096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AB0B5-5C44-47E7-9C37-0C17A60B20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40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86C8241-17D3-482A-AEC9-B7255C87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FB791E5-2A73-430F-8E7C-76F060A47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87B620-FEFC-4AAF-AD5A-B9C7038774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410815A0-B19F-43A4-83C7-FF1F548DD45D}" type="datetimeFigureOut">
              <a:rPr lang="zh-TW" altLang="en-US" smtClean="0"/>
              <a:pPr/>
              <a:t>2020/7/7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D33F95-CBB6-44A6-8848-70E544FD5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1C6490-E501-4ABF-8B34-CFE6058CF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A66AB0B5-5C44-47E7-9C37-0C17A60B20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92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slide" Target="slide5.xml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2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5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0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2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5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56E425-2948-48FA-BEB2-B4820AA57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529" y="403412"/>
            <a:ext cx="9412941" cy="333066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Least-squares estimation of transition probabilities from aggregate data</a:t>
            </a:r>
            <a:endParaRPr lang="zh-TW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11AEC6A6-2304-46F4-BF0E-F91EA33F3A82}"/>
              </a:ext>
            </a:extLst>
          </p:cNvPr>
          <p:cNvSpPr>
            <a:spLocks noGrp="1"/>
          </p:cNvSpPr>
          <p:nvPr/>
        </p:nvSpPr>
        <p:spPr>
          <a:xfrm>
            <a:off x="1068278" y="3935119"/>
            <a:ext cx="10203402" cy="2689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傅鈺婷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指導教授：戴天時 教授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論文作者：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J. D. KALBFLEISCH and J. F. LAWLESS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4842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8675D4-29D0-4898-A5BA-81D497DD1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Least-Square Estimation </a:t>
            </a:r>
            <a:r>
              <a:rPr lang="zh-TW" altLang="en-US" dirty="0"/>
              <a:t>最小平方估計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DFBC07B-3296-4BDF-917C-C74ABB7933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86753"/>
                <a:ext cx="10515600" cy="459021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altLang="zh-TW" dirty="0"/>
                  <a:t>ordinary least squares </a:t>
                </a:r>
                <a:r>
                  <a:rPr lang="zh-TW" altLang="en-US" dirty="0"/>
                  <a:t>普通最小平方法  </a:t>
                </a:r>
                <a:r>
                  <a:rPr lang="en-US" altLang="zh-TW" dirty="0"/>
                  <a:t>(OLS)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altLang="zh-TW" dirty="0"/>
                  <a:t>weighted least squares </a:t>
                </a:r>
                <a:r>
                  <a:rPr lang="zh-TW" altLang="en-US" dirty="0"/>
                  <a:t>加權最小平方法  </a:t>
                </a:r>
                <a:r>
                  <a:rPr lang="en-US" altLang="zh-TW" dirty="0"/>
                  <a:t>(WLS) 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̂"/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altLang="zh-TW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e>
                        </m:acc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endParaRPr lang="en-US" altLang="zh-TW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𝑛</m:t>
                      </m:r>
                      <m:nary>
                        <m:naryPr>
                          <m:chr m:val="∑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/>
                                  </m:sSub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  <m:sup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/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</m:sSub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/>
                          </m:sSub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altLang="zh-TW" dirty="0"/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𝑝𝑜𝑠𝑖𝑡𝑖𝑣𝑒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𝑑𝑒𝑓𝑖𝑛𝑖𝑡𝑒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(</a:t>
                </a:r>
                <a:r>
                  <a:rPr lang="zh-TW" altLang="en-US" dirty="0"/>
                  <a:t>正定性</a:t>
                </a:r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DFBC07B-3296-4BDF-917C-C74ABB7933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86753"/>
                <a:ext cx="10515600" cy="4590210"/>
              </a:xfrm>
              <a:blipFill>
                <a:blip r:embed="rId2"/>
                <a:stretch>
                  <a:fillRect l="-1043" b="-9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755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64ED821-61B0-45A9-9DC8-8109DDAA8D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1625"/>
                <a:ext cx="10515600" cy="6430870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zh-TW" altLang="en-US" dirty="0"/>
                  <a:t>如果狀態轉換機率矩陣中有</a:t>
                </a:r>
                <a:r>
                  <a:rPr lang="en-US" altLang="zh-TW" dirty="0"/>
                  <a:t>0</a:t>
                </a:r>
                <a:r>
                  <a:rPr lang="zh-TW" altLang="en-US" dirty="0"/>
                  <a:t>的元素，則要估計的參數就會小於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zh-TW" altLang="en-US" dirty="0"/>
                  <a:t> 個</a:t>
                </a:r>
                <a:endParaRPr lang="en-US" altLang="zh-TW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altLang="zh-TW" i="1" smtClean="0">
                              <a:latin typeface="Cambria Math" panose="02040503050406030204" pitchFamily="18" charset="0"/>
                            </a:rPr>
                            <m:t>’</m:t>
                          </m:r>
                        </m:sup>
                      </m:sSup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TW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zh-TW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dirty="0"/>
                  <a:t>EX.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𝑖𝑓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altLang="zh-TW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64ED821-61B0-45A9-9DC8-8109DDAA8D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1625"/>
                <a:ext cx="10515600" cy="6430870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D7BDE914-1931-467C-96B0-B76527049286}"/>
                  </a:ext>
                </a:extLst>
              </p:cNvPr>
              <p:cNvSpPr txBox="1"/>
              <p:nvPr/>
            </p:nvSpPr>
            <p:spPr>
              <a:xfrm>
                <a:off x="4839823" y="4217894"/>
                <a:ext cx="2512354" cy="1140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D7BDE914-1931-467C-96B0-B76527049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823" y="4217894"/>
                <a:ext cx="2512354" cy="11405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ED89CC6-5EA8-469C-BCD5-5CDE0B0F251F}"/>
                  </a:ext>
                </a:extLst>
              </p:cNvPr>
              <p:cNvSpPr txBox="1"/>
              <p:nvPr/>
            </p:nvSpPr>
            <p:spPr>
              <a:xfrm>
                <a:off x="8032375" y="3517060"/>
                <a:ext cx="1507657" cy="2403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ED89CC6-5EA8-469C-BCD5-5CDE0B0F2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2375" y="3517060"/>
                <a:ext cx="1507657" cy="24034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084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F6B56D9-9DC1-430D-887E-0F9F02BA17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6544"/>
                <a:ext cx="10515600" cy="5710798"/>
              </a:xfrm>
            </p:spPr>
            <p:txBody>
              <a:bodyPr/>
              <a:lstStyle/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zh-TW" altLang="en-US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 ,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altLang="zh-TW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TW" altLang="en-US" dirty="0"/>
                  <a:t>當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zh-TW" altLang="en-US" dirty="0"/>
                  <a:t> 以及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’</m:t>
                        </m:r>
                      </m:sup>
                    </m:sSup>
                    <m:r>
                      <a:rPr lang="en-US" altLang="zh-TW" i="1">
                        <a:latin typeface="Cambria Math" panose="02040503050406030204" pitchFamily="18" charset="0"/>
                      </a:rPr>
                      <m:t>=(</m:t>
                    </m:r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,…,</m:t>
                    </m:r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</m:t>
                      </m:r>
                      <m:sSubSup>
                        <m:sSub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altLang="zh-TW" dirty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altLang="zh-TW" dirty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</m:t>
                      </m:r>
                      <m:sSubSup>
                        <m:sSubSupPr>
                          <m:ctrlP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</m:t>
                      </m:r>
                      <m:sSubSup>
                        <m:sSubSupPr>
                          <m:ctrlP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1,</m:t>
                                        </m:r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altLang="zh-TW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F6B56D9-9DC1-430D-887E-0F9F02BA17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6544"/>
                <a:ext cx="10515600" cy="5710798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48252039-0E4C-458F-8B66-39BD60366888}"/>
                  </a:ext>
                </a:extLst>
              </p:cNvPr>
              <p:cNvSpPr/>
              <p:nvPr/>
            </p:nvSpPr>
            <p:spPr>
              <a:xfrm>
                <a:off x="1219199" y="3577269"/>
                <a:ext cx="6231386" cy="15283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1,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3,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1,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3,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1,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3,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3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1,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3,</m:t>
                                                  </m:r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den>
                                          </m:f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48252039-0E4C-458F-8B66-39BD603668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99" y="3577269"/>
                <a:ext cx="6231386" cy="15283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31ECF577-2C8D-4BFA-BAC6-8D1E0763FB19}"/>
                  </a:ext>
                </a:extLst>
              </p:cNvPr>
              <p:cNvSpPr/>
              <p:nvPr/>
            </p:nvSpPr>
            <p:spPr>
              <a:xfrm>
                <a:off x="1228161" y="5213153"/>
                <a:ext cx="5322419" cy="15283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31ECF577-2C8D-4BFA-BAC6-8D1E0763FB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161" y="5213153"/>
                <a:ext cx="5322419" cy="15283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6580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42E18B3D-E5AD-4953-A3E6-C6D518BE6924}"/>
                  </a:ext>
                </a:extLst>
              </p:cNvPr>
              <p:cNvSpPr/>
              <p:nvPr/>
            </p:nvSpPr>
            <p:spPr>
              <a:xfrm>
                <a:off x="2420827" y="1722796"/>
                <a:ext cx="7350346" cy="1268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𝑛</m:t>
                      </m:r>
                      <m:nary>
                        <m:naryPr>
                          <m:chr m:val="∑"/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/>
                                  </m:sSubSup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  <m:sup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/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</m:sSub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/>
                          </m:sSub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42E18B3D-E5AD-4953-A3E6-C6D518BE69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827" y="1722796"/>
                <a:ext cx="7350346" cy="1268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598E0AA-A58B-44B1-81CD-545AE1A2A9E3}"/>
                  </a:ext>
                </a:extLst>
              </p:cNvPr>
              <p:cNvSpPr/>
              <p:nvPr/>
            </p:nvSpPr>
            <p:spPr>
              <a:xfrm>
                <a:off x="2450032" y="3429000"/>
                <a:ext cx="7291933" cy="1268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𝑛</m:t>
                      </m:r>
                      <m:nary>
                        <m:naryPr>
                          <m:chr m:val="∑"/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/>
                                  </m:sSubSup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zh-TW" sz="2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</m:sSub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598E0AA-A58B-44B1-81CD-545AE1A2A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032" y="3429000"/>
                <a:ext cx="7291933" cy="12685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AD8A7EF-AF88-4222-9AD7-8C87DA50BFFC}"/>
                  </a:ext>
                </a:extLst>
              </p:cNvPr>
              <p:cNvSpPr/>
              <p:nvPr/>
            </p:nvSpPr>
            <p:spPr>
              <a:xfrm>
                <a:off x="4060763" y="617675"/>
                <a:ext cx="4070473" cy="523220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zh-TW" altLang="en-US" sz="28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  ,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AD8A7EF-AF88-4222-9AD7-8C87DA50BF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763" y="617675"/>
                <a:ext cx="407047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5808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87249F-B933-4E62-B1AC-20ED2A60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dirty="0"/>
              <a:t>ordinary least squares </a:t>
            </a:r>
            <a:br>
              <a:rPr lang="en-US" altLang="zh-TW" dirty="0"/>
            </a:br>
            <a:r>
              <a:rPr lang="zh-TW" altLang="en-US" dirty="0"/>
              <a:t>普通最小平方法  </a:t>
            </a:r>
            <a:r>
              <a:rPr lang="en-US" altLang="zh-TW" dirty="0"/>
              <a:t>(OLS)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3FCCC6F-D951-4497-ABEF-261D58C779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𝑚𝑖𝑛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𝑛</m:t>
                      </m:r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/>
                                  </m:sSub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sub>
                                    <m:sup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𝑊</m:t>
                                      </m:r>
                                    </m:e>
                                    <m:sub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/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/>
                          </m:sSub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/>
                          </m:sSub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3FCCC6F-D951-4497-ABEF-261D58C779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AB016049-F7DC-4002-8A04-183912ADB0D1}"/>
                  </a:ext>
                </a:extLst>
              </p:cNvPr>
              <p:cNvSpPr/>
              <p:nvPr/>
            </p:nvSpPr>
            <p:spPr>
              <a:xfrm>
                <a:off x="7358603" y="429846"/>
                <a:ext cx="2353337" cy="830997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 marL="0"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altLang="zh-TW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altLang="zh-TW" sz="3200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AB016049-F7DC-4002-8A04-183912ADB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8603" y="429846"/>
                <a:ext cx="235333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471741CB-06CB-4B54-8A41-559D235C8D41}"/>
                  </a:ext>
                </a:extLst>
              </p:cNvPr>
              <p:cNvSpPr txBox="1"/>
              <p:nvPr/>
            </p:nvSpPr>
            <p:spPr>
              <a:xfrm>
                <a:off x="3210274" y="3385677"/>
                <a:ext cx="5771452" cy="1231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TW" altLang="en-US" sz="280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acc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𝑂𝐿𝑆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</m:oMath>
                  </m:oMathPara>
                </a14:m>
                <a:endParaRPr lang="en-US" altLang="zh-TW" sz="2800" b="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471741CB-06CB-4B54-8A41-559D235C8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274" y="3385677"/>
                <a:ext cx="5771452" cy="12312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606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2928DA-90DD-4042-B879-3D55C50DD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6906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dirty="0"/>
              <a:t>weighted least squares </a:t>
            </a:r>
            <a:br>
              <a:rPr lang="en-US" altLang="zh-TW" dirty="0"/>
            </a:br>
            <a:r>
              <a:rPr lang="zh-TW" altLang="en-US" dirty="0"/>
              <a:t>加權最小平方法  </a:t>
            </a:r>
            <a:r>
              <a:rPr lang="en-US" altLang="zh-TW" dirty="0"/>
              <a:t>(WLS)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內容版面配置區 3">
                <a:extLst>
                  <a:ext uri="{FF2B5EF4-FFF2-40B4-BE49-F238E27FC236}">
                    <a16:creationId xmlns:a16="http://schemas.microsoft.com/office/drawing/2014/main" id="{7F20369A-B12A-43E8-8F03-1A0479FD6ED5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2686277" y="2239518"/>
                <a:ext cx="7015895" cy="11081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TW" altLang="en-US" sz="280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acc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altLang="zh-TW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</m:oMath>
                  </m:oMathPara>
                </a14:m>
                <a:endParaRPr lang="en-US" altLang="zh-TW" sz="2800" b="0" dirty="0"/>
              </a:p>
            </p:txBody>
          </p:sp>
        </mc:Choice>
        <mc:Fallback xmlns="">
          <p:sp>
            <p:nvSpPr>
              <p:cNvPr id="4" name="內容版面配置區 3">
                <a:extLst>
                  <a:ext uri="{FF2B5EF4-FFF2-40B4-BE49-F238E27FC236}">
                    <a16:creationId xmlns:a16="http://schemas.microsoft.com/office/drawing/2014/main" id="{7F20369A-B12A-43E8-8F03-1A0479FD6ED5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86277" y="2239518"/>
                <a:ext cx="7015895" cy="1108124"/>
              </a:xfrm>
              <a:prstGeom prst="rect">
                <a:avLst/>
              </a:prstGeom>
              <a:blipFill>
                <a:blip r:embed="rId2"/>
                <a:stretch>
                  <a:fillRect t="-3846" b="-16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67565F1-6216-4CFD-9E1B-6CF21CB4A3D8}"/>
                  </a:ext>
                </a:extLst>
              </p:cNvPr>
              <p:cNvSpPr/>
              <p:nvPr/>
            </p:nvSpPr>
            <p:spPr>
              <a:xfrm>
                <a:off x="8519380" y="681561"/>
                <a:ext cx="2365584" cy="61895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20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zh-TW" sz="320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320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altLang="zh-TW" sz="320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altLang="zh-TW" sz="32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altLang="zh-TW" sz="320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</m:acc>
                        </m:e>
                        <m:sub>
                          <m:r>
                            <a:rPr lang="en-US" altLang="zh-TW" sz="320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320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altLang="zh-TW" sz="320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E67565F1-6216-4CFD-9E1B-6CF21CB4A3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9380" y="681561"/>
                <a:ext cx="2365584" cy="6189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內容版面配置區 3">
                <a:extLst>
                  <a:ext uri="{FF2B5EF4-FFF2-40B4-BE49-F238E27FC236}">
                    <a16:creationId xmlns:a16="http://schemas.microsoft.com/office/drawing/2014/main" id="{CFE6B818-CB8C-4025-B858-6416BF8778F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56594" y="3938118"/>
                <a:ext cx="7275260" cy="1108124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TW" altLang="en-US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acc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𝑊𝐿𝑆</m:t>
                          </m:r>
                        </m:sub>
                      </m:sSub>
                      <m:r>
                        <a:rPr lang="en-US" altLang="zh-TW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TW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TW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>
                                      <m: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TW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altLang="zh-TW">
                                              <a:latin typeface="Cambria Math" panose="02040503050406030204" pitchFamily="18" charset="0"/>
                                            </a:rPr>
                                            <m:t>Σ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zh-TW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  <m:sup>
                                      <m:r>
                                        <a:rPr lang="en-US" altLang="zh-TW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altLang="zh-TW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zh-TW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TW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altLang="zh-TW">
                                          <a:latin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altLang="zh-TW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</m:oMath>
                  </m:oMathPara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6" name="內容版面配置區 3">
                <a:extLst>
                  <a:ext uri="{FF2B5EF4-FFF2-40B4-BE49-F238E27FC236}">
                    <a16:creationId xmlns:a16="http://schemas.microsoft.com/office/drawing/2014/main" id="{CFE6B818-CB8C-4025-B858-6416BF8778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594" y="3938118"/>
                <a:ext cx="7275260" cy="1108124"/>
              </a:xfrm>
              <a:prstGeom prst="rect">
                <a:avLst/>
              </a:prstGeom>
              <a:blipFill>
                <a:blip r:embed="rId4"/>
                <a:stretch>
                  <a:fillRect t="-3846" b="-16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597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49EAE94-7AFB-465B-B707-E8DF2BD27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8598"/>
            <a:ext cx="3267829" cy="2278716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5CE1DAF4-EF73-49B8-BB79-7188E5014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10"/>
            <a:ext cx="10515600" cy="1325563"/>
          </a:xfrm>
        </p:spPr>
        <p:txBody>
          <a:bodyPr/>
          <a:lstStyle/>
          <a:p>
            <a:r>
              <a:rPr lang="en-US" altLang="zh-TW" dirty="0"/>
              <a:t>Example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90526EC-7072-4335-9F56-120855D9F0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84" r="8578"/>
          <a:stretch/>
        </p:blipFill>
        <p:spPr>
          <a:xfrm>
            <a:off x="242048" y="1162451"/>
            <a:ext cx="3415229" cy="18175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7C169E81-63DB-4E4C-BE17-4607157F9C9F}"/>
                  </a:ext>
                </a:extLst>
              </p:cNvPr>
              <p:cNvSpPr txBox="1"/>
              <p:nvPr/>
            </p:nvSpPr>
            <p:spPr>
              <a:xfrm>
                <a:off x="4017100" y="2845857"/>
                <a:ext cx="47920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TW" altLang="en-US" sz="280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acc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𝑂𝐿𝑆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.606</m:t>
                                </m:r>
                              </m:e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0.291</m:t>
                                </m:r>
                              </m:e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0.803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TW" sz="2800" b="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7C169E81-63DB-4E4C-BE17-4607157F9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100" y="2845857"/>
                <a:ext cx="479201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2D16733E-92BB-47C9-95F8-94C304EE90FB}"/>
                  </a:ext>
                </a:extLst>
              </p:cNvPr>
              <p:cNvSpPr txBox="1"/>
              <p:nvPr/>
            </p:nvSpPr>
            <p:spPr>
              <a:xfrm>
                <a:off x="4017099" y="3447069"/>
                <a:ext cx="47920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TW" altLang="en-US" sz="280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</m:acc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𝑊𝐿𝑆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.601</m:t>
                                </m:r>
                              </m:e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0301</m:t>
                                </m:r>
                              </m:e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0.795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TW" sz="2800" b="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2D16733E-92BB-47C9-95F8-94C304EE9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099" y="3447069"/>
                <a:ext cx="479201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圖片 7">
            <a:extLst>
              <a:ext uri="{FF2B5EF4-FFF2-40B4-BE49-F238E27FC236}">
                <a16:creationId xmlns:a16="http://schemas.microsoft.com/office/drawing/2014/main" id="{67A1BF91-54F6-444B-BD26-7E212BF2D59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2800"/>
          <a:stretch/>
        </p:blipFill>
        <p:spPr>
          <a:xfrm>
            <a:off x="3441489" y="5249209"/>
            <a:ext cx="4383376" cy="138112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F44D7DFC-CFF2-4294-939D-13A2D054D43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52800"/>
          <a:stretch/>
        </p:blipFill>
        <p:spPr>
          <a:xfrm>
            <a:off x="3396474" y="3931117"/>
            <a:ext cx="4383376" cy="13811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0619D486-89C9-4E42-A2C0-FB5DF65B8AA2}"/>
                  </a:ext>
                </a:extLst>
              </p:cNvPr>
              <p:cNvSpPr txBox="1"/>
              <p:nvPr/>
            </p:nvSpPr>
            <p:spPr>
              <a:xfrm>
                <a:off x="160246" y="5017314"/>
                <a:ext cx="2504082" cy="1117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0619D486-89C9-4E42-A2C0-FB5DF65B8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46" y="5017314"/>
                <a:ext cx="2504082" cy="11175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5A3E167A-6090-460C-9280-91A936B4B039}"/>
                  </a:ext>
                </a:extLst>
              </p:cNvPr>
              <p:cNvSpPr txBox="1"/>
              <p:nvPr/>
            </p:nvSpPr>
            <p:spPr>
              <a:xfrm>
                <a:off x="4090309" y="222004"/>
                <a:ext cx="3415229" cy="2352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sz="28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altLang="zh-TW" sz="28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groupChr>
                        <m:groupChrPr>
                          <m:chr m:val="⇒"/>
                          <m:vertJc m:val="bot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zh-TW" altLang="en-US" sz="28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5A3E167A-6090-460C-9280-91A936B4B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309" y="222004"/>
                <a:ext cx="3415229" cy="23526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字方塊 11">
            <a:extLst>
              <a:ext uri="{FF2B5EF4-FFF2-40B4-BE49-F238E27FC236}">
                <a16:creationId xmlns:a16="http://schemas.microsoft.com/office/drawing/2014/main" id="{9FFC7B68-CEDB-490C-9E63-5FB723EB2F27}"/>
              </a:ext>
            </a:extLst>
          </p:cNvPr>
          <p:cNvSpPr txBox="1"/>
          <p:nvPr/>
        </p:nvSpPr>
        <p:spPr>
          <a:xfrm>
            <a:off x="8132138" y="4956821"/>
            <a:ext cx="3057247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比較相對有效性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4556994-98F2-4DBC-86AE-2D69B3FA0F99}"/>
                  </a:ext>
                </a:extLst>
              </p:cNvPr>
              <p:cNvSpPr/>
              <p:nvPr/>
            </p:nvSpPr>
            <p:spPr>
              <a:xfrm>
                <a:off x="7856330" y="569921"/>
                <a:ext cx="3306161" cy="15283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2,</m:t>
                                        </m:r>
                                        <m:r>
                                          <a:rPr lang="en-US" altLang="zh-TW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84556994-98F2-4DBC-86AE-2D69B3FA0F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330" y="569921"/>
                <a:ext cx="3306161" cy="15283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84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D5AD72-3DDF-4B95-8864-CE350FE5C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參數介紹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856C0ED-A33F-4D32-B444-53E1F303A43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80473" y="1690688"/>
                <a:ext cx="5839328" cy="5167311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zh-TW" altLang="en-US" dirty="0"/>
                  <a:t>狀態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{1,2,…,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en-US" altLang="zh-TW" dirty="0"/>
                  <a:t>trial or </a:t>
                </a:r>
                <a:r>
                  <a:rPr lang="zh-TW" altLang="en-US" dirty="0"/>
                  <a:t>時間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=0,1,2,…,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zh-TW" altLang="en-US" dirty="0"/>
                  <a:t>第 </a:t>
                </a:r>
                <a:r>
                  <a:rPr lang="en-US" altLang="zh-TW" dirty="0"/>
                  <a:t>s</a:t>
                </a:r>
                <a:r>
                  <a:rPr lang="zh-TW" altLang="en-US" dirty="0"/>
                  <a:t> 個個體與時間 </a:t>
                </a:r>
                <a:r>
                  <a:rPr lang="en-US" altLang="zh-TW" dirty="0"/>
                  <a:t>t</a:t>
                </a:r>
                <a:r>
                  <a:rPr lang="zh-TW" altLang="en-US" dirty="0"/>
                  <a:t> 狀態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=0,1,2,…,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/>
                </a:pPr>
                <a:r>
                  <a:rPr lang="zh-TW" altLang="en-US" dirty="0"/>
                  <a:t>在時間 </a:t>
                </a:r>
                <a:r>
                  <a:rPr lang="en-US" altLang="zh-TW" dirty="0"/>
                  <a:t>t</a:t>
                </a:r>
                <a:r>
                  <a:rPr lang="zh-TW" altLang="en-US" dirty="0"/>
                  <a:t> 時為第 </a:t>
                </a:r>
                <a:r>
                  <a:rPr lang="en-US" altLang="zh-TW" dirty="0"/>
                  <a:t>j</a:t>
                </a:r>
                <a:r>
                  <a:rPr lang="zh-TW" altLang="en-US" dirty="0"/>
                  <a:t> 個狀態的個數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=#{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zh-TW" altLang="en-US" dirty="0"/>
                  <a:t> 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TW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nary>
                  </m:oMath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5856C0ED-A33F-4D32-B444-53E1F303A4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80473" y="1690688"/>
                <a:ext cx="5839328" cy="5167311"/>
              </a:xfrm>
              <a:blipFill>
                <a:blip r:embed="rId2"/>
                <a:stretch>
                  <a:fillRect l="-1879" t="-9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內容版面配置區 3">
                <a:extLst>
                  <a:ext uri="{FF2B5EF4-FFF2-40B4-BE49-F238E27FC236}">
                    <a16:creationId xmlns:a16="http://schemas.microsoft.com/office/drawing/2014/main" id="{8EB584E9-B1B2-4FA3-A3FF-C5A1BA455EE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1825625"/>
                <a:ext cx="5839327" cy="4351338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en-US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−1,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zh-TW" altLang="en-US" dirty="0"/>
                  <a:t>在時間 </a:t>
                </a:r>
                <a:r>
                  <a:rPr lang="en-US" altLang="zh-TW" dirty="0"/>
                  <a:t>t</a:t>
                </a:r>
                <a:r>
                  <a:rPr lang="zh-TW" altLang="en-US" dirty="0"/>
                  <a:t> 時為第 </a:t>
                </a:r>
                <a:r>
                  <a:rPr lang="en-US" altLang="zh-TW" dirty="0"/>
                  <a:t>j</a:t>
                </a:r>
                <a:r>
                  <a:rPr lang="zh-TW" altLang="en-US" dirty="0"/>
                  <a:t> 個狀態，且在時間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TW" altLang="en-US" dirty="0"/>
                  <a:t> 時為第 </a:t>
                </a:r>
                <a:r>
                  <a:rPr lang="en-US" altLang="zh-TW" dirty="0" err="1"/>
                  <a:t>i</a:t>
                </a:r>
                <a:r>
                  <a:rPr lang="zh-TW" altLang="en-US" dirty="0"/>
                  <a:t> 個狀態的個數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𝑖𝑗𝑡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=#{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 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TW" dirty="0"/>
                  <a:t>  </a:t>
                </a:r>
                <a:r>
                  <a:rPr lang="zh-TW" altLang="en-US" dirty="0"/>
                  <a:t>給定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TW" altLang="en-US" dirty="0"/>
                  <a:t>下，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𝑖𝑘𝑡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/>
                  <a:t> k-class multinomial distribution</a:t>
                </a:r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4" name="內容版面配置區 3">
                <a:extLst>
                  <a:ext uri="{FF2B5EF4-FFF2-40B4-BE49-F238E27FC236}">
                    <a16:creationId xmlns:a16="http://schemas.microsoft.com/office/drawing/2014/main" id="{8EB584E9-B1B2-4FA3-A3FF-C5A1BA455E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1825625"/>
                <a:ext cx="5839327" cy="4351338"/>
              </a:xfrm>
              <a:blipFill>
                <a:blip r:embed="rId3"/>
                <a:stretch>
                  <a:fillRect l="-1775" r="-17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1106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3B12C4-4E9A-475B-9900-0CDF6137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multinomial distribution </a:t>
            </a:r>
            <a:r>
              <a:rPr lang="zh-TW" altLang="en-US" dirty="0"/>
              <a:t>多項分配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9BC3352-9C93-4B49-9125-9790A615E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71" y="1671076"/>
            <a:ext cx="11467257" cy="213023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2164FE6-3172-47FE-B61C-5F7EA1867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046" y="3781705"/>
            <a:ext cx="2228850" cy="65722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AC9ADAD-0690-4206-B973-A7F5A84381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975" y="4351806"/>
            <a:ext cx="3562350" cy="695325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CBD6FF15-D3EA-4918-A83E-B90DFF4FE4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975" y="4970092"/>
            <a:ext cx="3524250" cy="581025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632AE992-41EE-4BA1-ABDA-5DE030C2518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2130" r="65104" b="41050"/>
          <a:stretch/>
        </p:blipFill>
        <p:spPr>
          <a:xfrm>
            <a:off x="4799058" y="3927955"/>
            <a:ext cx="2453390" cy="156040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724C36AF-750B-4DF7-A181-A19E7600E10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52" t="72265"/>
          <a:stretch/>
        </p:blipFill>
        <p:spPr>
          <a:xfrm>
            <a:off x="4852848" y="5488362"/>
            <a:ext cx="6956611" cy="1175373"/>
          </a:xfrm>
          <a:prstGeom prst="rect">
            <a:avLst/>
          </a:prstGeom>
        </p:spPr>
      </p:pic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9A3391A5-9B25-457E-B503-D813EC87ECAA}"/>
              </a:ext>
            </a:extLst>
          </p:cNvPr>
          <p:cNvSpPr/>
          <p:nvPr/>
        </p:nvSpPr>
        <p:spPr>
          <a:xfrm>
            <a:off x="4799058" y="3845859"/>
            <a:ext cx="2453390" cy="50594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722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27D4C301-FCD0-4FC8-87BD-673D9B90A727}"/>
              </a:ext>
            </a:extLst>
          </p:cNvPr>
          <p:cNvGrpSpPr/>
          <p:nvPr/>
        </p:nvGrpSpPr>
        <p:grpSpPr>
          <a:xfrm>
            <a:off x="5262282" y="3832575"/>
            <a:ext cx="7010401" cy="2817876"/>
            <a:chOff x="4799058" y="3845859"/>
            <a:chExt cx="7010401" cy="2817876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632AE992-41EE-4BA1-ABDA-5DE030C251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2130" r="65104" b="41050"/>
            <a:stretch/>
          </p:blipFill>
          <p:spPr>
            <a:xfrm>
              <a:off x="4799058" y="3927955"/>
              <a:ext cx="2453390" cy="1560407"/>
            </a:xfrm>
            <a:prstGeom prst="rect">
              <a:avLst/>
            </a:prstGeom>
          </p:spPr>
        </p:pic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724C36AF-750B-4DF7-A181-A19E7600E1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52" t="72265"/>
            <a:stretch/>
          </p:blipFill>
          <p:spPr>
            <a:xfrm>
              <a:off x="4852848" y="5488362"/>
              <a:ext cx="6956611" cy="1175373"/>
            </a:xfrm>
            <a:prstGeom prst="rect">
              <a:avLst/>
            </a:prstGeom>
          </p:spPr>
        </p:pic>
        <p:sp>
          <p:nvSpPr>
            <p:cNvPr id="13" name="矩形: 圓角 12">
              <a:extLst>
                <a:ext uri="{FF2B5EF4-FFF2-40B4-BE49-F238E27FC236}">
                  <a16:creationId xmlns:a16="http://schemas.microsoft.com/office/drawing/2014/main" id="{9A3391A5-9B25-457E-B503-D813EC87ECAA}"/>
                </a:ext>
              </a:extLst>
            </p:cNvPr>
            <p:cNvSpPr/>
            <p:nvPr/>
          </p:nvSpPr>
          <p:spPr>
            <a:xfrm>
              <a:off x="4799058" y="3845859"/>
              <a:ext cx="2453390" cy="50594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E6D3776-FB57-4497-AF47-3F2EA1303434}"/>
                  </a:ext>
                </a:extLst>
              </p:cNvPr>
              <p:cNvSpPr txBox="1"/>
              <p:nvPr/>
            </p:nvSpPr>
            <p:spPr>
              <a:xfrm>
                <a:off x="382541" y="2463758"/>
                <a:ext cx="3908955" cy="104592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E6D3776-FB57-4497-AF47-3F2EA13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2463758"/>
                <a:ext cx="3908955" cy="10459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AF4BAF5-B8C1-450C-A7F6-9940EFED283E}"/>
                  </a:ext>
                </a:extLst>
              </p:cNvPr>
              <p:cNvSpPr txBox="1"/>
              <p:nvPr/>
            </p:nvSpPr>
            <p:spPr>
              <a:xfrm>
                <a:off x="382541" y="3700290"/>
                <a:ext cx="3579763" cy="1045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𝑖𝑘𝑡</m:t>
                                  </m:r>
                                </m:sub>
                              </m:s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AF4BAF5-B8C1-450C-A7F6-9940EFED2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3700290"/>
                <a:ext cx="3579763" cy="10459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24C561-8827-4EF7-BD73-25446F664253}"/>
                  </a:ext>
                </a:extLst>
              </p:cNvPr>
              <p:cNvSpPr/>
              <p:nvPr/>
            </p:nvSpPr>
            <p:spPr>
              <a:xfrm>
                <a:off x="266000" y="5862496"/>
                <a:ext cx="3288721" cy="47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24C561-8827-4EF7-BD73-25446F6642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00" y="5862496"/>
                <a:ext cx="3288721" cy="477888"/>
              </a:xfrm>
              <a:prstGeom prst="rect">
                <a:avLst/>
              </a:prstGeom>
              <a:blipFill>
                <a:blip r:embed="rId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EBB6450-F7C6-4B09-AB6B-93AE109BE577}"/>
                  </a:ext>
                </a:extLst>
              </p:cNvPr>
              <p:cNvSpPr/>
              <p:nvPr/>
            </p:nvSpPr>
            <p:spPr>
              <a:xfrm>
                <a:off x="266000" y="4815716"/>
                <a:ext cx="2803075" cy="964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,…,</m:t>
                          </m:r>
                          <m:nary>
                            <m:naryPr>
                              <m:chr m:val="∑"/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EBB6450-F7C6-4B09-AB6B-93AE109BE5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00" y="4815716"/>
                <a:ext cx="2803075" cy="9640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圖片 19">
            <a:extLst>
              <a:ext uri="{FF2B5EF4-FFF2-40B4-BE49-F238E27FC236}">
                <a16:creationId xmlns:a16="http://schemas.microsoft.com/office/drawing/2014/main" id="{DAB615AB-8D09-4CCF-A2E5-46B53A6102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41807" y="2351422"/>
            <a:ext cx="7038975" cy="1143000"/>
          </a:xfrm>
          <a:prstGeom prst="rect">
            <a:avLst/>
          </a:prstGeom>
        </p:spPr>
      </p:pic>
      <p:pic>
        <p:nvPicPr>
          <p:cNvPr id="22" name="圖形 21" descr="＞形箭號">
            <a:extLst>
              <a:ext uri="{FF2B5EF4-FFF2-40B4-BE49-F238E27FC236}">
                <a16:creationId xmlns:a16="http://schemas.microsoft.com/office/drawing/2014/main" id="{DCB18BCF-1ACC-4EB7-9F55-2C95389A52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74778" y="2514600"/>
            <a:ext cx="640134" cy="914400"/>
          </a:xfrm>
          <a:prstGeom prst="rect">
            <a:avLst/>
          </a:prstGeom>
        </p:spPr>
      </p:pic>
      <p:pic>
        <p:nvPicPr>
          <p:cNvPr id="23" name="圖形 22" descr="＞形箭號">
            <a:extLst>
              <a:ext uri="{FF2B5EF4-FFF2-40B4-BE49-F238E27FC236}">
                <a16:creationId xmlns:a16="http://schemas.microsoft.com/office/drawing/2014/main" id="{23291174-2DEC-4374-AEA0-F0A3FCBAA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7852805" y="3439792"/>
            <a:ext cx="640134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內容版面配置區 3">
                <a:extLst>
                  <a:ext uri="{FF2B5EF4-FFF2-40B4-BE49-F238E27FC236}">
                    <a16:creationId xmlns:a16="http://schemas.microsoft.com/office/drawing/2014/main" id="{A5FA876E-3073-409B-A4FF-C73FC0A0DA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2541" y="140868"/>
                <a:ext cx="11146071" cy="267405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en-US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−1,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zh-TW" altLang="en-US" dirty="0"/>
                  <a:t>在時間 </a:t>
                </a:r>
                <a:r>
                  <a:rPr lang="en-US" altLang="zh-TW" dirty="0"/>
                  <a:t>t</a:t>
                </a:r>
                <a:r>
                  <a:rPr lang="zh-TW" altLang="en-US" dirty="0"/>
                  <a:t> 時為第 </a:t>
                </a:r>
                <a:r>
                  <a:rPr lang="en-US" altLang="zh-TW" dirty="0"/>
                  <a:t>j</a:t>
                </a:r>
                <a:r>
                  <a:rPr lang="zh-TW" altLang="en-US" dirty="0"/>
                  <a:t> 個狀態，且在時間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TW" altLang="en-US" dirty="0"/>
                  <a:t> 時為第 </a:t>
                </a:r>
                <a:r>
                  <a:rPr lang="en-US" altLang="zh-TW" dirty="0" err="1"/>
                  <a:t>i</a:t>
                </a:r>
                <a:r>
                  <a:rPr lang="zh-TW" altLang="en-US" dirty="0"/>
                  <a:t> 個狀態的個數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𝑖𝑗𝑡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=#{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 ,  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TW" dirty="0"/>
                  <a:t>  </a:t>
                </a:r>
                <a:r>
                  <a:rPr lang="zh-TW" altLang="en-US" dirty="0"/>
                  <a:t>，給定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zh-TW" altLang="en-US" dirty="0"/>
                  <a:t>下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𝑖𝑘𝑡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/>
                  <a:t> </a:t>
                </a:r>
                <a:r>
                  <a:rPr lang="zh-TW" altLang="en-US" dirty="0"/>
                  <a:t>服從 </a:t>
                </a:r>
                <a:r>
                  <a:rPr lang="en-US" altLang="zh-TW" dirty="0"/>
                  <a:t>k-class multinomial distribution</a:t>
                </a:r>
              </a:p>
            </p:txBody>
          </p:sp>
        </mc:Choice>
        <mc:Fallback xmlns="">
          <p:sp>
            <p:nvSpPr>
              <p:cNvPr id="14" name="內容版面配置區 3">
                <a:extLst>
                  <a:ext uri="{FF2B5EF4-FFF2-40B4-BE49-F238E27FC236}">
                    <a16:creationId xmlns:a16="http://schemas.microsoft.com/office/drawing/2014/main" id="{A5FA876E-3073-409B-A4FF-C73FC0A0D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140868"/>
                <a:ext cx="11146071" cy="2674050"/>
              </a:xfrm>
              <a:prstGeom prst="rect">
                <a:avLst/>
              </a:prstGeom>
              <a:blipFill>
                <a:blip r:embed="rId10"/>
                <a:stretch>
                  <a:fillRect l="-9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矩形: 圓角 23">
            <a:hlinkClick r:id="rId11" action="ppaction://hlinksldjump"/>
            <a:extLst>
              <a:ext uri="{FF2B5EF4-FFF2-40B4-BE49-F238E27FC236}">
                <a16:creationId xmlns:a16="http://schemas.microsoft.com/office/drawing/2014/main" id="{853013CF-0B26-4084-9A0E-2456E1820814}"/>
              </a:ext>
            </a:extLst>
          </p:cNvPr>
          <p:cNvSpPr/>
          <p:nvPr/>
        </p:nvSpPr>
        <p:spPr>
          <a:xfrm>
            <a:off x="10748682" y="2142565"/>
            <a:ext cx="1129553" cy="546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證明</a:t>
            </a:r>
          </a:p>
        </p:txBody>
      </p:sp>
    </p:spTree>
    <p:extLst>
      <p:ext uri="{BB962C8B-B14F-4D97-AF65-F5344CB8AC3E}">
        <p14:creationId xmlns:p14="http://schemas.microsoft.com/office/powerpoint/2010/main" val="203593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33CDBC-B84E-45A4-977A-9B49EDB6F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0" y="87219"/>
            <a:ext cx="1627094" cy="907863"/>
          </a:xfrm>
        </p:spPr>
        <p:txBody>
          <a:bodyPr/>
          <a:lstStyle/>
          <a:p>
            <a:r>
              <a:rPr lang="zh-TW" altLang="en-US" dirty="0"/>
              <a:t>證明：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0599835D-D73C-4B2B-87C7-5ECDCFE58080}"/>
                  </a:ext>
                </a:extLst>
              </p:cNvPr>
              <p:cNvSpPr txBox="1"/>
              <p:nvPr/>
            </p:nvSpPr>
            <p:spPr>
              <a:xfrm>
                <a:off x="94130" y="1295624"/>
                <a:ext cx="8156784" cy="1288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begChr m:val="|"/>
                              <m:endChr m:val="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zh-TW" sz="2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d>
                            <m:dPr>
                              <m:begChr m:val="|"/>
                              <m:endChr m:val="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d>
                            <m:dPr>
                              <m:begChr m:val="|"/>
                              <m:endChr m:val="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zh-TW" altLang="en-US" sz="2600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0599835D-D73C-4B2B-87C7-5ECDCFE58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30" y="1295624"/>
                <a:ext cx="8156784" cy="1288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CA3D86FD-D3D7-475B-BB9B-8BB6EEE61B65}"/>
                  </a:ext>
                </a:extLst>
              </p:cNvPr>
              <p:cNvSpPr txBox="1"/>
              <p:nvPr/>
            </p:nvSpPr>
            <p:spPr>
              <a:xfrm>
                <a:off x="4446825" y="45185"/>
                <a:ext cx="3908955" cy="104592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CA3D86FD-D3D7-475B-BB9B-8BB6EEE61B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825" y="45185"/>
                <a:ext cx="3908955" cy="10459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C9A9D8C-449C-496E-BFDB-A31B84E0DF8B}"/>
                  </a:ext>
                </a:extLst>
              </p:cNvPr>
              <p:cNvSpPr/>
              <p:nvPr/>
            </p:nvSpPr>
            <p:spPr>
              <a:xfrm>
                <a:off x="8663439" y="297081"/>
                <a:ext cx="3268907" cy="542136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𝑖𝑘𝑡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C9A9D8C-449C-496E-BFDB-A31B84E0DF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3439" y="297081"/>
                <a:ext cx="3268907" cy="5421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EFF0478D-7630-46A7-BD67-F0C191F98E56}"/>
                  </a:ext>
                </a:extLst>
              </p:cNvPr>
              <p:cNvSpPr txBox="1"/>
              <p:nvPr/>
            </p:nvSpPr>
            <p:spPr>
              <a:xfrm>
                <a:off x="94130" y="2735092"/>
                <a:ext cx="7343100" cy="7516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sSubSup>
                        <m:sSubSup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altLang="zh-TW" sz="2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6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altLang="zh-TW" sz="2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6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altLang="zh-TW" sz="2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sz="26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EFF0478D-7630-46A7-BD67-F0C191F98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30" y="2735092"/>
                <a:ext cx="7343100" cy="7516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群組 10">
            <a:extLst>
              <a:ext uri="{FF2B5EF4-FFF2-40B4-BE49-F238E27FC236}">
                <a16:creationId xmlns:a16="http://schemas.microsoft.com/office/drawing/2014/main" id="{B96E6A56-9A10-4B5E-B9B0-CC9F2877B277}"/>
              </a:ext>
            </a:extLst>
          </p:cNvPr>
          <p:cNvGrpSpPr/>
          <p:nvPr/>
        </p:nvGrpSpPr>
        <p:grpSpPr>
          <a:xfrm>
            <a:off x="8610250" y="1052705"/>
            <a:ext cx="3581750" cy="1147483"/>
            <a:chOff x="8716735" y="995082"/>
            <a:chExt cx="3581750" cy="11474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123CE28A-B974-4D8B-A72F-DAC93C289949}"/>
                    </a:ext>
                  </a:extLst>
                </p:cNvPr>
                <p:cNvSpPr/>
                <p:nvPr/>
              </p:nvSpPr>
              <p:spPr>
                <a:xfrm>
                  <a:off x="8716735" y="1053346"/>
                  <a:ext cx="3365601" cy="4845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123CE28A-B974-4D8B-A72F-DAC93C28994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6735" y="1053346"/>
                  <a:ext cx="3365601" cy="484556"/>
                </a:xfrm>
                <a:prstGeom prst="rect">
                  <a:avLst/>
                </a:prstGeom>
                <a:blipFill>
                  <a:blip r:embed="rId6"/>
                  <a:stretch>
                    <a:fillRect b="-1375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DDE239AF-5C1B-468A-88E1-D4244F8E90D3}"/>
                    </a:ext>
                  </a:extLst>
                </p:cNvPr>
                <p:cNvSpPr/>
                <p:nvPr/>
              </p:nvSpPr>
              <p:spPr>
                <a:xfrm>
                  <a:off x="8716735" y="1537902"/>
                  <a:ext cx="3581750" cy="4845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−1,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DDE239AF-5C1B-468A-88E1-D4244F8E90D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6735" y="1537902"/>
                  <a:ext cx="3581750" cy="484556"/>
                </a:xfrm>
                <a:prstGeom prst="rect">
                  <a:avLst/>
                </a:prstGeom>
                <a:blipFill>
                  <a:blip r:embed="rId7"/>
                  <a:stretch>
                    <a:fillRect b="-1519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808BE5A7-2582-48F2-9D5E-7F52E9689255}"/>
                </a:ext>
              </a:extLst>
            </p:cNvPr>
            <p:cNvSpPr/>
            <p:nvPr/>
          </p:nvSpPr>
          <p:spPr>
            <a:xfrm>
              <a:off x="8716735" y="995082"/>
              <a:ext cx="3475265" cy="114748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EF879C74-2ADA-4ED2-A981-8CAFD99F9D51}"/>
              </a:ext>
            </a:extLst>
          </p:cNvPr>
          <p:cNvGrpSpPr/>
          <p:nvPr/>
        </p:nvGrpSpPr>
        <p:grpSpPr>
          <a:xfrm>
            <a:off x="5262282" y="3832575"/>
            <a:ext cx="7010401" cy="2817876"/>
            <a:chOff x="4799058" y="3845859"/>
            <a:chExt cx="7010401" cy="2817876"/>
          </a:xfrm>
        </p:grpSpPr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F2D361B4-9C9E-443B-905C-C6E3165788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22130" r="65104" b="41050"/>
            <a:stretch/>
          </p:blipFill>
          <p:spPr>
            <a:xfrm>
              <a:off x="4799058" y="3927955"/>
              <a:ext cx="2453390" cy="1560407"/>
            </a:xfrm>
            <a:prstGeom prst="rect">
              <a:avLst/>
            </a:prstGeom>
          </p:spPr>
        </p:pic>
        <p:pic>
          <p:nvPicPr>
            <p:cNvPr id="17" name="圖片 16">
              <a:extLst>
                <a:ext uri="{FF2B5EF4-FFF2-40B4-BE49-F238E27FC236}">
                  <a16:creationId xmlns:a16="http://schemas.microsoft.com/office/drawing/2014/main" id="{A2E59F22-3AA6-4BC0-AADA-2C5A8946B8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1052" t="72265"/>
            <a:stretch/>
          </p:blipFill>
          <p:spPr>
            <a:xfrm>
              <a:off x="4852848" y="5488362"/>
              <a:ext cx="6956611" cy="1175373"/>
            </a:xfrm>
            <a:prstGeom prst="rect">
              <a:avLst/>
            </a:prstGeom>
          </p:spPr>
        </p:pic>
        <p:sp>
          <p:nvSpPr>
            <p:cNvPr id="18" name="矩形: 圓角 17">
              <a:extLst>
                <a:ext uri="{FF2B5EF4-FFF2-40B4-BE49-F238E27FC236}">
                  <a16:creationId xmlns:a16="http://schemas.microsoft.com/office/drawing/2014/main" id="{4E4916ED-EF21-4C36-AB5A-55BFCFB43E79}"/>
                </a:ext>
              </a:extLst>
            </p:cNvPr>
            <p:cNvSpPr/>
            <p:nvPr/>
          </p:nvSpPr>
          <p:spPr>
            <a:xfrm>
              <a:off x="4799058" y="3845859"/>
              <a:ext cx="2453390" cy="50594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254C5DEF-CD27-4093-9473-88AF7AB0A01F}"/>
              </a:ext>
            </a:extLst>
          </p:cNvPr>
          <p:cNvGrpSpPr/>
          <p:nvPr/>
        </p:nvGrpSpPr>
        <p:grpSpPr>
          <a:xfrm>
            <a:off x="8545488" y="2364891"/>
            <a:ext cx="3495124" cy="3110187"/>
            <a:chOff x="8454752" y="2376679"/>
            <a:chExt cx="3495124" cy="31101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06A7FC15-C9F4-48FD-9D9F-80F30B4582FF}"/>
                    </a:ext>
                  </a:extLst>
                </p:cNvPr>
                <p:cNvSpPr txBox="1"/>
                <p:nvPr/>
              </p:nvSpPr>
              <p:spPr>
                <a:xfrm>
                  <a:off x="8610250" y="2376679"/>
                  <a:ext cx="1640321" cy="49244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𝑖𝑓</m:t>
                        </m:r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zh-TW" altLang="en-US" sz="3200" dirty="0"/>
                </a:p>
              </p:txBody>
            </p:sp>
          </mc:Choice>
          <mc:Fallback xmlns="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06A7FC15-C9F4-48FD-9D9F-80F30B4582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10250" y="2376679"/>
                  <a:ext cx="1640321" cy="49244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63728F38-85B5-4FBC-8754-E1DE7964D1F8}"/>
                    </a:ext>
                  </a:extLst>
                </p:cNvPr>
                <p:cNvSpPr/>
                <p:nvPr/>
              </p:nvSpPr>
              <p:spPr>
                <a:xfrm>
                  <a:off x="8454752" y="2918851"/>
                  <a:ext cx="3495124" cy="12329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13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23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33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63728F38-85B5-4FBC-8754-E1DE7964D1F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4752" y="2918851"/>
                  <a:ext cx="3495124" cy="123290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112F79C6-1890-4D62-B68A-B1EB4EE16CC9}"/>
                    </a:ext>
                  </a:extLst>
                </p:cNvPr>
                <p:cNvSpPr/>
                <p:nvPr/>
              </p:nvSpPr>
              <p:spPr>
                <a:xfrm>
                  <a:off x="8699032" y="4253964"/>
                  <a:ext cx="2882969" cy="12329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  <m:sup/>
                        </m:sSubSup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112F79C6-1890-4D62-B68A-B1EB4EE16C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9032" y="4253964"/>
                  <a:ext cx="2882969" cy="123290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02C2F0E-8E38-4BDE-A479-25F3FB54A4A6}"/>
                </a:ext>
              </a:extLst>
            </p:cNvPr>
            <p:cNvSpPr/>
            <p:nvPr/>
          </p:nvSpPr>
          <p:spPr>
            <a:xfrm>
              <a:off x="8454752" y="2376679"/>
              <a:ext cx="3475265" cy="311018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6725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27D4C301-FCD0-4FC8-87BD-673D9B90A727}"/>
              </a:ext>
            </a:extLst>
          </p:cNvPr>
          <p:cNvGrpSpPr/>
          <p:nvPr/>
        </p:nvGrpSpPr>
        <p:grpSpPr>
          <a:xfrm>
            <a:off x="5262282" y="3832575"/>
            <a:ext cx="7010401" cy="2817876"/>
            <a:chOff x="4799058" y="3845859"/>
            <a:chExt cx="7010401" cy="2817876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632AE992-41EE-4BA1-ABDA-5DE030C251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2130" r="65104" b="41050"/>
            <a:stretch/>
          </p:blipFill>
          <p:spPr>
            <a:xfrm>
              <a:off x="4799058" y="3927955"/>
              <a:ext cx="2453390" cy="1560407"/>
            </a:xfrm>
            <a:prstGeom prst="rect">
              <a:avLst/>
            </a:prstGeom>
          </p:spPr>
        </p:pic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724C36AF-750B-4DF7-A181-A19E7600E1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52" t="72265"/>
            <a:stretch/>
          </p:blipFill>
          <p:spPr>
            <a:xfrm>
              <a:off x="4852848" y="5488362"/>
              <a:ext cx="6956611" cy="1175373"/>
            </a:xfrm>
            <a:prstGeom prst="rect">
              <a:avLst/>
            </a:prstGeom>
          </p:spPr>
        </p:pic>
        <p:sp>
          <p:nvSpPr>
            <p:cNvPr id="13" name="矩形: 圓角 12">
              <a:extLst>
                <a:ext uri="{FF2B5EF4-FFF2-40B4-BE49-F238E27FC236}">
                  <a16:creationId xmlns:a16="http://schemas.microsoft.com/office/drawing/2014/main" id="{9A3391A5-9B25-457E-B503-D813EC87ECAA}"/>
                </a:ext>
              </a:extLst>
            </p:cNvPr>
            <p:cNvSpPr/>
            <p:nvPr/>
          </p:nvSpPr>
          <p:spPr>
            <a:xfrm>
              <a:off x="4799058" y="3845859"/>
              <a:ext cx="2453390" cy="50594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E6D3776-FB57-4497-AF47-3F2EA1303434}"/>
                  </a:ext>
                </a:extLst>
              </p:cNvPr>
              <p:cNvSpPr txBox="1"/>
              <p:nvPr/>
            </p:nvSpPr>
            <p:spPr>
              <a:xfrm>
                <a:off x="382541" y="2463758"/>
                <a:ext cx="3908955" cy="104592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E6D3776-FB57-4497-AF47-3F2EA13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2463758"/>
                <a:ext cx="3908955" cy="10459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AF4BAF5-B8C1-450C-A7F6-9940EFED283E}"/>
                  </a:ext>
                </a:extLst>
              </p:cNvPr>
              <p:cNvSpPr txBox="1"/>
              <p:nvPr/>
            </p:nvSpPr>
            <p:spPr>
              <a:xfrm>
                <a:off x="382541" y="3700290"/>
                <a:ext cx="3579763" cy="1045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𝑖𝑘𝑡</m:t>
                                  </m:r>
                                </m:sub>
                              </m:s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AF4BAF5-B8C1-450C-A7F6-9940EFED2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3700290"/>
                <a:ext cx="3579763" cy="10459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24C561-8827-4EF7-BD73-25446F664253}"/>
                  </a:ext>
                </a:extLst>
              </p:cNvPr>
              <p:cNvSpPr/>
              <p:nvPr/>
            </p:nvSpPr>
            <p:spPr>
              <a:xfrm>
                <a:off x="266000" y="5862496"/>
                <a:ext cx="3288721" cy="47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24C561-8827-4EF7-BD73-25446F6642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00" y="5862496"/>
                <a:ext cx="3288721" cy="477888"/>
              </a:xfrm>
              <a:prstGeom prst="rect">
                <a:avLst/>
              </a:prstGeom>
              <a:blipFill>
                <a:blip r:embed="rId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EBB6450-F7C6-4B09-AB6B-93AE109BE577}"/>
                  </a:ext>
                </a:extLst>
              </p:cNvPr>
              <p:cNvSpPr/>
              <p:nvPr/>
            </p:nvSpPr>
            <p:spPr>
              <a:xfrm>
                <a:off x="266000" y="4815716"/>
                <a:ext cx="2803075" cy="964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,…,</m:t>
                          </m:r>
                          <m:nary>
                            <m:naryPr>
                              <m:chr m:val="∑"/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EBB6450-F7C6-4B09-AB6B-93AE109BE5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00" y="4815716"/>
                <a:ext cx="2803075" cy="9640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圖片 19">
            <a:extLst>
              <a:ext uri="{FF2B5EF4-FFF2-40B4-BE49-F238E27FC236}">
                <a16:creationId xmlns:a16="http://schemas.microsoft.com/office/drawing/2014/main" id="{DAB615AB-8D09-4CCF-A2E5-46B53A6102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41807" y="2351422"/>
            <a:ext cx="7038975" cy="1143000"/>
          </a:xfrm>
          <a:prstGeom prst="rect">
            <a:avLst/>
          </a:prstGeom>
        </p:spPr>
      </p:pic>
      <p:pic>
        <p:nvPicPr>
          <p:cNvPr id="22" name="圖形 21" descr="＞形箭號">
            <a:extLst>
              <a:ext uri="{FF2B5EF4-FFF2-40B4-BE49-F238E27FC236}">
                <a16:creationId xmlns:a16="http://schemas.microsoft.com/office/drawing/2014/main" id="{DCB18BCF-1ACC-4EB7-9F55-2C95389A52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74778" y="2514600"/>
            <a:ext cx="640134" cy="914400"/>
          </a:xfrm>
          <a:prstGeom prst="rect">
            <a:avLst/>
          </a:prstGeom>
        </p:spPr>
      </p:pic>
      <p:pic>
        <p:nvPicPr>
          <p:cNvPr id="23" name="圖形 22" descr="＞形箭號">
            <a:extLst>
              <a:ext uri="{FF2B5EF4-FFF2-40B4-BE49-F238E27FC236}">
                <a16:creationId xmlns:a16="http://schemas.microsoft.com/office/drawing/2014/main" id="{23291174-2DEC-4374-AEA0-F0A3FCBAA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7852805" y="3439792"/>
            <a:ext cx="640134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內容版面配置區 3">
                <a:extLst>
                  <a:ext uri="{FF2B5EF4-FFF2-40B4-BE49-F238E27FC236}">
                    <a16:creationId xmlns:a16="http://schemas.microsoft.com/office/drawing/2014/main" id="{A5FA876E-3073-409B-A4FF-C73FC0A0DA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2541" y="140868"/>
                <a:ext cx="11146071" cy="267405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en-US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−1,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zh-TW" altLang="en-US" dirty="0"/>
                  <a:t>在時間 </a:t>
                </a:r>
                <a:r>
                  <a:rPr lang="en-US" altLang="zh-TW" dirty="0"/>
                  <a:t>t</a:t>
                </a:r>
                <a:r>
                  <a:rPr lang="zh-TW" altLang="en-US" dirty="0"/>
                  <a:t> 時為第 </a:t>
                </a:r>
                <a:r>
                  <a:rPr lang="en-US" altLang="zh-TW" dirty="0"/>
                  <a:t>j</a:t>
                </a:r>
                <a:r>
                  <a:rPr lang="zh-TW" altLang="en-US" dirty="0"/>
                  <a:t> 個狀態，且在時間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TW" altLang="en-US" dirty="0"/>
                  <a:t> 時為第 </a:t>
                </a:r>
                <a:r>
                  <a:rPr lang="en-US" altLang="zh-TW" dirty="0" err="1"/>
                  <a:t>i</a:t>
                </a:r>
                <a:r>
                  <a:rPr lang="zh-TW" altLang="en-US" dirty="0"/>
                  <a:t> 個狀態的個數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𝑖𝑗𝑡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=#{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 ,  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TW" dirty="0"/>
                  <a:t>  </a:t>
                </a:r>
                <a:r>
                  <a:rPr lang="zh-TW" altLang="en-US" dirty="0"/>
                  <a:t>，給定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zh-TW" altLang="en-US" dirty="0"/>
                  <a:t>下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𝑖𝑘𝑡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/>
                  <a:t> </a:t>
                </a:r>
                <a:r>
                  <a:rPr lang="zh-TW" altLang="en-US" dirty="0"/>
                  <a:t>服從 </a:t>
                </a:r>
                <a:r>
                  <a:rPr lang="en-US" altLang="zh-TW" dirty="0"/>
                  <a:t>k-class multinomial distribution</a:t>
                </a:r>
              </a:p>
            </p:txBody>
          </p:sp>
        </mc:Choice>
        <mc:Fallback xmlns="">
          <p:sp>
            <p:nvSpPr>
              <p:cNvPr id="14" name="內容版面配置區 3">
                <a:extLst>
                  <a:ext uri="{FF2B5EF4-FFF2-40B4-BE49-F238E27FC236}">
                    <a16:creationId xmlns:a16="http://schemas.microsoft.com/office/drawing/2014/main" id="{A5FA876E-3073-409B-A4FF-C73FC0A0D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140868"/>
                <a:ext cx="11146071" cy="2674050"/>
              </a:xfrm>
              <a:prstGeom prst="rect">
                <a:avLst/>
              </a:prstGeom>
              <a:blipFill>
                <a:blip r:embed="rId10"/>
                <a:stretch>
                  <a:fillRect l="-9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: 圓角 1">
            <a:extLst>
              <a:ext uri="{FF2B5EF4-FFF2-40B4-BE49-F238E27FC236}">
                <a16:creationId xmlns:a16="http://schemas.microsoft.com/office/drawing/2014/main" id="{B58D4E88-2470-4145-8FA5-C289F9459A78}"/>
              </a:ext>
            </a:extLst>
          </p:cNvPr>
          <p:cNvSpPr/>
          <p:nvPr/>
        </p:nvSpPr>
        <p:spPr>
          <a:xfrm>
            <a:off x="5585012" y="2463758"/>
            <a:ext cx="2832847" cy="43325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8" name="圖形 17" descr="核取記號">
            <a:extLst>
              <a:ext uri="{FF2B5EF4-FFF2-40B4-BE49-F238E27FC236}">
                <a16:creationId xmlns:a16="http://schemas.microsoft.com/office/drawing/2014/main" id="{8842AAC1-CADC-4CB7-9827-3F5B09E085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159703" y="1824118"/>
            <a:ext cx="71886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58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33CDBC-B84E-45A4-977A-9B49EDB6F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0" y="87219"/>
            <a:ext cx="1627094" cy="907863"/>
          </a:xfrm>
        </p:spPr>
        <p:txBody>
          <a:bodyPr/>
          <a:lstStyle/>
          <a:p>
            <a:r>
              <a:rPr lang="zh-TW" altLang="en-US" dirty="0"/>
              <a:t>證明：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0599835D-D73C-4B2B-87C7-5ECDCFE58080}"/>
                  </a:ext>
                </a:extLst>
              </p:cNvPr>
              <p:cNvSpPr txBox="1"/>
              <p:nvPr/>
            </p:nvSpPr>
            <p:spPr>
              <a:xfrm>
                <a:off x="94130" y="1295624"/>
                <a:ext cx="5790751" cy="1288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𝐶𝑂𝑉</m:t>
                      </m:r>
                      <m:d>
                        <m:d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begChr m:val="|"/>
                              <m:endChr m:val="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zh-TW" sz="2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𝐶𝑂𝑉</m:t>
                      </m:r>
                      <m:d>
                        <m:d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d>
                            <m:dPr>
                              <m:begChr m:val="|"/>
                              <m:endChr m:val="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zh-TW" altLang="en-US" sz="2600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0599835D-D73C-4B2B-87C7-5ECDCFE58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30" y="1295624"/>
                <a:ext cx="5790751" cy="1288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CA3D86FD-D3D7-475B-BB9B-8BB6EEE61B65}"/>
                  </a:ext>
                </a:extLst>
              </p:cNvPr>
              <p:cNvSpPr txBox="1"/>
              <p:nvPr/>
            </p:nvSpPr>
            <p:spPr>
              <a:xfrm>
                <a:off x="4446825" y="45185"/>
                <a:ext cx="3908955" cy="104592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CA3D86FD-D3D7-475B-BB9B-8BB6EEE61B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825" y="45185"/>
                <a:ext cx="3908955" cy="10459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C9A9D8C-449C-496E-BFDB-A31B84E0DF8B}"/>
                  </a:ext>
                </a:extLst>
              </p:cNvPr>
              <p:cNvSpPr/>
              <p:nvPr/>
            </p:nvSpPr>
            <p:spPr>
              <a:xfrm>
                <a:off x="8663439" y="297081"/>
                <a:ext cx="3268907" cy="542136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𝑖𝑘𝑡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C9A9D8C-449C-496E-BFDB-A31B84E0DF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3439" y="297081"/>
                <a:ext cx="3268907" cy="5421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EFF0478D-7630-46A7-BD67-F0C191F98E56}"/>
                  </a:ext>
                </a:extLst>
              </p:cNvPr>
              <p:cNvSpPr txBox="1"/>
              <p:nvPr/>
            </p:nvSpPr>
            <p:spPr>
              <a:xfrm>
                <a:off x="-166309" y="3804968"/>
                <a:ext cx="4793728" cy="12554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𝑑𝑖𝑎𝑔</m:t>
                      </m:r>
                      <m:d>
                        <m:d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TW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zh-TW" sz="2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  <m:t>1,</m:t>
                                      </m:r>
                                      <m: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,…,</m:t>
                                  </m:r>
                                  <m:sSub>
                                    <m:sSubPr>
                                      <m:ctrlP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zh-TW" sz="26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𝑑𝑖𝑎𝑔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)</m:t>
                      </m:r>
                      <m:sSubSup>
                        <m:sSubSup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/>
                      </m:sSubSup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zh-TW" altLang="en-US" sz="26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EFF0478D-7630-46A7-BD67-F0C191F98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6309" y="3804968"/>
                <a:ext cx="4793728" cy="12554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群組 10">
            <a:extLst>
              <a:ext uri="{FF2B5EF4-FFF2-40B4-BE49-F238E27FC236}">
                <a16:creationId xmlns:a16="http://schemas.microsoft.com/office/drawing/2014/main" id="{B96E6A56-9A10-4B5E-B9B0-CC9F2877B277}"/>
              </a:ext>
            </a:extLst>
          </p:cNvPr>
          <p:cNvGrpSpPr/>
          <p:nvPr/>
        </p:nvGrpSpPr>
        <p:grpSpPr>
          <a:xfrm>
            <a:off x="8610250" y="1052705"/>
            <a:ext cx="3581750" cy="1147483"/>
            <a:chOff x="8716735" y="995082"/>
            <a:chExt cx="3581750" cy="11474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123CE28A-B974-4D8B-A72F-DAC93C289949}"/>
                    </a:ext>
                  </a:extLst>
                </p:cNvPr>
                <p:cNvSpPr/>
                <p:nvPr/>
              </p:nvSpPr>
              <p:spPr>
                <a:xfrm>
                  <a:off x="8716735" y="1053346"/>
                  <a:ext cx="3365601" cy="4845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123CE28A-B974-4D8B-A72F-DAC93C28994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6735" y="1053346"/>
                  <a:ext cx="3365601" cy="484556"/>
                </a:xfrm>
                <a:prstGeom prst="rect">
                  <a:avLst/>
                </a:prstGeom>
                <a:blipFill>
                  <a:blip r:embed="rId6"/>
                  <a:stretch>
                    <a:fillRect b="-1375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DDE239AF-5C1B-468A-88E1-D4244F8E90D3}"/>
                    </a:ext>
                  </a:extLst>
                </p:cNvPr>
                <p:cNvSpPr/>
                <p:nvPr/>
              </p:nvSpPr>
              <p:spPr>
                <a:xfrm>
                  <a:off x="8716735" y="1537902"/>
                  <a:ext cx="3581750" cy="48455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−1,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DDE239AF-5C1B-468A-88E1-D4244F8E90D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6735" y="1537902"/>
                  <a:ext cx="3581750" cy="484556"/>
                </a:xfrm>
                <a:prstGeom prst="rect">
                  <a:avLst/>
                </a:prstGeom>
                <a:blipFill>
                  <a:blip r:embed="rId7"/>
                  <a:stretch>
                    <a:fillRect b="-1519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808BE5A7-2582-48F2-9D5E-7F52E9689255}"/>
                </a:ext>
              </a:extLst>
            </p:cNvPr>
            <p:cNvSpPr/>
            <p:nvPr/>
          </p:nvSpPr>
          <p:spPr>
            <a:xfrm>
              <a:off x="8716735" y="995082"/>
              <a:ext cx="3475265" cy="114748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EF879C74-2ADA-4ED2-A981-8CAFD99F9D51}"/>
              </a:ext>
            </a:extLst>
          </p:cNvPr>
          <p:cNvGrpSpPr/>
          <p:nvPr/>
        </p:nvGrpSpPr>
        <p:grpSpPr>
          <a:xfrm>
            <a:off x="5262282" y="3832575"/>
            <a:ext cx="7010401" cy="2817876"/>
            <a:chOff x="4799058" y="3845859"/>
            <a:chExt cx="7010401" cy="2817876"/>
          </a:xfrm>
        </p:grpSpPr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F2D361B4-9C9E-443B-905C-C6E3165788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22130" r="65104" b="41050"/>
            <a:stretch/>
          </p:blipFill>
          <p:spPr>
            <a:xfrm>
              <a:off x="4799058" y="3927955"/>
              <a:ext cx="2453390" cy="1560407"/>
            </a:xfrm>
            <a:prstGeom prst="rect">
              <a:avLst/>
            </a:prstGeom>
          </p:spPr>
        </p:pic>
        <p:pic>
          <p:nvPicPr>
            <p:cNvPr id="17" name="圖片 16">
              <a:extLst>
                <a:ext uri="{FF2B5EF4-FFF2-40B4-BE49-F238E27FC236}">
                  <a16:creationId xmlns:a16="http://schemas.microsoft.com/office/drawing/2014/main" id="{A2E59F22-3AA6-4BC0-AADA-2C5A8946B8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1052" t="72265"/>
            <a:stretch/>
          </p:blipFill>
          <p:spPr>
            <a:xfrm>
              <a:off x="4852848" y="5488362"/>
              <a:ext cx="6956611" cy="1175373"/>
            </a:xfrm>
            <a:prstGeom prst="rect">
              <a:avLst/>
            </a:prstGeom>
          </p:spPr>
        </p:pic>
        <p:sp>
          <p:nvSpPr>
            <p:cNvPr id="18" name="矩形: 圓角 17">
              <a:extLst>
                <a:ext uri="{FF2B5EF4-FFF2-40B4-BE49-F238E27FC236}">
                  <a16:creationId xmlns:a16="http://schemas.microsoft.com/office/drawing/2014/main" id="{4E4916ED-EF21-4C36-AB5A-55BFCFB43E79}"/>
                </a:ext>
              </a:extLst>
            </p:cNvPr>
            <p:cNvSpPr/>
            <p:nvPr/>
          </p:nvSpPr>
          <p:spPr>
            <a:xfrm>
              <a:off x="4799058" y="3845859"/>
              <a:ext cx="2453390" cy="50594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254C5DEF-CD27-4093-9473-88AF7AB0A01F}"/>
              </a:ext>
            </a:extLst>
          </p:cNvPr>
          <p:cNvGrpSpPr/>
          <p:nvPr/>
        </p:nvGrpSpPr>
        <p:grpSpPr>
          <a:xfrm>
            <a:off x="8545488" y="2364891"/>
            <a:ext cx="3495124" cy="3110187"/>
            <a:chOff x="8454752" y="2376679"/>
            <a:chExt cx="3495124" cy="31101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06A7FC15-C9F4-48FD-9D9F-80F30B4582FF}"/>
                    </a:ext>
                  </a:extLst>
                </p:cNvPr>
                <p:cNvSpPr txBox="1"/>
                <p:nvPr/>
              </p:nvSpPr>
              <p:spPr>
                <a:xfrm>
                  <a:off x="8610250" y="2376679"/>
                  <a:ext cx="1640321" cy="49244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𝑖𝑓</m:t>
                        </m:r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zh-TW" altLang="en-US" sz="3200" dirty="0"/>
                </a:p>
              </p:txBody>
            </p:sp>
          </mc:Choice>
          <mc:Fallback xmlns=""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06A7FC15-C9F4-48FD-9D9F-80F30B4582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10250" y="2376679"/>
                  <a:ext cx="1640321" cy="49244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63728F38-85B5-4FBC-8754-E1DE7964D1F8}"/>
                    </a:ext>
                  </a:extLst>
                </p:cNvPr>
                <p:cNvSpPr/>
                <p:nvPr/>
              </p:nvSpPr>
              <p:spPr>
                <a:xfrm>
                  <a:off x="8454752" y="2918851"/>
                  <a:ext cx="3495124" cy="12329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13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23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33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63728F38-85B5-4FBC-8754-E1DE7964D1F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4752" y="2918851"/>
                  <a:ext cx="3495124" cy="123290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112F79C6-1890-4D62-B68A-B1EB4EE16CC9}"/>
                    </a:ext>
                  </a:extLst>
                </p:cNvPr>
                <p:cNvSpPr/>
                <p:nvPr/>
              </p:nvSpPr>
              <p:spPr>
                <a:xfrm>
                  <a:off x="8699032" y="4253964"/>
                  <a:ext cx="2882969" cy="12329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  <m:sup/>
                        </m:sSubSup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TW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TW" sz="2800" b="0" i="1" smtClean="0">
                                          <a:latin typeface="Cambria Math" panose="02040503050406030204" pitchFamily="18" charset="0"/>
                                        </a:rPr>
                                        <m:t>32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zh-TW" altLang="en-US" sz="2800" dirty="0"/>
                </a:p>
              </p:txBody>
            </p:sp>
          </mc:Choice>
          <mc:Fallback xmlns=""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112F79C6-1890-4D62-B68A-B1EB4EE16C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9032" y="4253964"/>
                  <a:ext cx="2882969" cy="123290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02C2F0E-8E38-4BDE-A479-25F3FB54A4A6}"/>
                </a:ext>
              </a:extLst>
            </p:cNvPr>
            <p:cNvSpPr/>
            <p:nvPr/>
          </p:nvSpPr>
          <p:spPr>
            <a:xfrm>
              <a:off x="8454752" y="2376679"/>
              <a:ext cx="3475265" cy="311018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241D2BFF-A084-4809-A13E-36F9094BE56B}"/>
                  </a:ext>
                </a:extLst>
              </p:cNvPr>
              <p:cNvSpPr/>
              <p:nvPr/>
            </p:nvSpPr>
            <p:spPr>
              <a:xfrm>
                <a:off x="0" y="2537312"/>
                <a:ext cx="3666325" cy="1281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𝐶𝑂𝑉</m:t>
                      </m:r>
                      <m:d>
                        <m:dPr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d>
                            <m:dPr>
                              <m:begChr m:val="|"/>
                              <m:endChr m:val=""/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241D2BFF-A084-4809-A13E-36F9094BE5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37312"/>
                <a:ext cx="3666325" cy="12813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32E966-94F9-442C-96EA-015AB337E102}"/>
                  </a:ext>
                </a:extLst>
              </p:cNvPr>
              <p:cNvSpPr txBox="1"/>
              <p:nvPr/>
            </p:nvSpPr>
            <p:spPr>
              <a:xfrm>
                <a:off x="-27878" y="5265216"/>
                <a:ext cx="3250168" cy="12305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𝑑𝑖𝑎𝑔</m:t>
                      </m:r>
                      <m:d>
                        <m:dPr>
                          <m:ctrlP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zh-TW" sz="2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altLang="zh-TW" sz="2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sz="2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𝑑𝑖𝑎𝑔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TW" sz="2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sz="2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)</m:t>
                      </m:r>
                      <m:sSubSup>
                        <m:sSubSup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/>
                      </m:sSubSup>
                      <m:r>
                        <a:rPr lang="en-US" altLang="zh-TW" sz="26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zh-TW" altLang="en-US" sz="2600" dirty="0"/>
              </a:p>
            </p:txBody>
          </p:sp>
        </mc:Choice>
        <mc:Fallback xmlns=""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A632E966-94F9-442C-96EA-015AB337E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7878" y="5265216"/>
                <a:ext cx="3250168" cy="123053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293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27D4C301-FCD0-4FC8-87BD-673D9B90A727}"/>
              </a:ext>
            </a:extLst>
          </p:cNvPr>
          <p:cNvGrpSpPr/>
          <p:nvPr/>
        </p:nvGrpSpPr>
        <p:grpSpPr>
          <a:xfrm>
            <a:off x="5262282" y="3832575"/>
            <a:ext cx="7010401" cy="2817876"/>
            <a:chOff x="4799058" y="3845859"/>
            <a:chExt cx="7010401" cy="2817876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632AE992-41EE-4BA1-ABDA-5DE030C251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2130" r="65104" b="41050"/>
            <a:stretch/>
          </p:blipFill>
          <p:spPr>
            <a:xfrm>
              <a:off x="4799058" y="3927955"/>
              <a:ext cx="2453390" cy="1560407"/>
            </a:xfrm>
            <a:prstGeom prst="rect">
              <a:avLst/>
            </a:prstGeom>
          </p:spPr>
        </p:pic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724C36AF-750B-4DF7-A181-A19E7600E1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52" t="72265"/>
            <a:stretch/>
          </p:blipFill>
          <p:spPr>
            <a:xfrm>
              <a:off x="4852848" y="5488362"/>
              <a:ext cx="6956611" cy="1175373"/>
            </a:xfrm>
            <a:prstGeom prst="rect">
              <a:avLst/>
            </a:prstGeom>
          </p:spPr>
        </p:pic>
        <p:sp>
          <p:nvSpPr>
            <p:cNvPr id="13" name="矩形: 圓角 12">
              <a:extLst>
                <a:ext uri="{FF2B5EF4-FFF2-40B4-BE49-F238E27FC236}">
                  <a16:creationId xmlns:a16="http://schemas.microsoft.com/office/drawing/2014/main" id="{9A3391A5-9B25-457E-B503-D813EC87ECAA}"/>
                </a:ext>
              </a:extLst>
            </p:cNvPr>
            <p:cNvSpPr/>
            <p:nvPr/>
          </p:nvSpPr>
          <p:spPr>
            <a:xfrm>
              <a:off x="4799058" y="3845859"/>
              <a:ext cx="2453390" cy="50594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E6D3776-FB57-4497-AF47-3F2EA1303434}"/>
                  </a:ext>
                </a:extLst>
              </p:cNvPr>
              <p:cNvSpPr txBox="1"/>
              <p:nvPr/>
            </p:nvSpPr>
            <p:spPr>
              <a:xfrm>
                <a:off x="382541" y="2463758"/>
                <a:ext cx="3908955" cy="104592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6E6D3776-FB57-4497-AF47-3F2EA13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2463758"/>
                <a:ext cx="3908955" cy="10459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AF4BAF5-B8C1-450C-A7F6-9940EFED283E}"/>
                  </a:ext>
                </a:extLst>
              </p:cNvPr>
              <p:cNvSpPr txBox="1"/>
              <p:nvPr/>
            </p:nvSpPr>
            <p:spPr>
              <a:xfrm>
                <a:off x="382541" y="3700290"/>
                <a:ext cx="3579763" cy="1045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𝑖𝑘𝑡</m:t>
                                  </m:r>
                                </m:sub>
                              </m:s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1AF4BAF5-B8C1-450C-A7F6-9940EFED2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3700290"/>
                <a:ext cx="3579763" cy="10459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24C561-8827-4EF7-BD73-25446F664253}"/>
                  </a:ext>
                </a:extLst>
              </p:cNvPr>
              <p:cNvSpPr/>
              <p:nvPr/>
            </p:nvSpPr>
            <p:spPr>
              <a:xfrm>
                <a:off x="266000" y="5862496"/>
                <a:ext cx="3288721" cy="47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A24C561-8827-4EF7-BD73-25446F6642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00" y="5862496"/>
                <a:ext cx="3288721" cy="477888"/>
              </a:xfrm>
              <a:prstGeom prst="rect">
                <a:avLst/>
              </a:prstGeom>
              <a:blipFill>
                <a:blip r:embed="rId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EBB6450-F7C6-4B09-AB6B-93AE109BE577}"/>
                  </a:ext>
                </a:extLst>
              </p:cNvPr>
              <p:cNvSpPr/>
              <p:nvPr/>
            </p:nvSpPr>
            <p:spPr>
              <a:xfrm>
                <a:off x="266000" y="4815716"/>
                <a:ext cx="2803075" cy="964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nary>
                            <m:naryPr>
                              <m:chr m:val="∑"/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,…,</m:t>
                          </m:r>
                          <m:nary>
                            <m:naryPr>
                              <m:chr m:val="∑"/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EBB6450-F7C6-4B09-AB6B-93AE109BE5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00" y="4815716"/>
                <a:ext cx="2803075" cy="9640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圖片 19">
            <a:extLst>
              <a:ext uri="{FF2B5EF4-FFF2-40B4-BE49-F238E27FC236}">
                <a16:creationId xmlns:a16="http://schemas.microsoft.com/office/drawing/2014/main" id="{DAB615AB-8D09-4CCF-A2E5-46B53A6102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41807" y="2351422"/>
            <a:ext cx="7038975" cy="1143000"/>
          </a:xfrm>
          <a:prstGeom prst="rect">
            <a:avLst/>
          </a:prstGeom>
        </p:spPr>
      </p:pic>
      <p:pic>
        <p:nvPicPr>
          <p:cNvPr id="22" name="圖形 21" descr="＞形箭號">
            <a:extLst>
              <a:ext uri="{FF2B5EF4-FFF2-40B4-BE49-F238E27FC236}">
                <a16:creationId xmlns:a16="http://schemas.microsoft.com/office/drawing/2014/main" id="{DCB18BCF-1ACC-4EB7-9F55-2C95389A52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74778" y="2514600"/>
            <a:ext cx="640134" cy="914400"/>
          </a:xfrm>
          <a:prstGeom prst="rect">
            <a:avLst/>
          </a:prstGeom>
        </p:spPr>
      </p:pic>
      <p:pic>
        <p:nvPicPr>
          <p:cNvPr id="23" name="圖形 22" descr="＞形箭號">
            <a:extLst>
              <a:ext uri="{FF2B5EF4-FFF2-40B4-BE49-F238E27FC236}">
                <a16:creationId xmlns:a16="http://schemas.microsoft.com/office/drawing/2014/main" id="{23291174-2DEC-4374-AEA0-F0A3FCBAA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7852805" y="3439792"/>
            <a:ext cx="640134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內容版面配置區 3">
                <a:extLst>
                  <a:ext uri="{FF2B5EF4-FFF2-40B4-BE49-F238E27FC236}">
                    <a16:creationId xmlns:a16="http://schemas.microsoft.com/office/drawing/2014/main" id="{A5FA876E-3073-409B-A4FF-C73FC0A0DA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2541" y="140868"/>
                <a:ext cx="11146071" cy="267405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en-US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−1,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altLang="zh-TW" dirty="0"/>
              </a:p>
              <a:p>
                <a:pPr marL="514350" indent="-514350">
                  <a:lnSpc>
                    <a:spcPct val="120000"/>
                  </a:lnSpc>
                  <a:buFont typeface="+mj-lt"/>
                  <a:buAutoNum type="arabicPeriod" startAt="6"/>
                </a:pPr>
                <a:r>
                  <a:rPr lang="zh-TW" altLang="en-US" dirty="0"/>
                  <a:t>在時間 </a:t>
                </a:r>
                <a:r>
                  <a:rPr lang="en-US" altLang="zh-TW" dirty="0"/>
                  <a:t>t</a:t>
                </a:r>
                <a:r>
                  <a:rPr lang="zh-TW" altLang="en-US" dirty="0"/>
                  <a:t> 時為第 </a:t>
                </a:r>
                <a:r>
                  <a:rPr lang="en-US" altLang="zh-TW" dirty="0"/>
                  <a:t>j</a:t>
                </a:r>
                <a:r>
                  <a:rPr lang="zh-TW" altLang="en-US" dirty="0"/>
                  <a:t> 個狀態，且在時間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TW" altLang="en-US" dirty="0"/>
                  <a:t> 時為第 </a:t>
                </a:r>
                <a:r>
                  <a:rPr lang="en-US" altLang="zh-TW" dirty="0" err="1"/>
                  <a:t>i</a:t>
                </a:r>
                <a:r>
                  <a:rPr lang="zh-TW" altLang="en-US" dirty="0"/>
                  <a:t> 個狀態的個數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𝑖𝑗𝑡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=#{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 ,  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zh-TW" dirty="0"/>
                  <a:t>  </a:t>
                </a:r>
                <a:r>
                  <a:rPr lang="zh-TW" altLang="en-US" dirty="0"/>
                  <a:t>，給定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zh-TW" altLang="en-US" dirty="0"/>
                  <a:t>下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𝑖𝑘𝑡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/>
                  <a:t> </a:t>
                </a:r>
                <a:r>
                  <a:rPr lang="zh-TW" altLang="en-US" dirty="0"/>
                  <a:t>服從 </a:t>
                </a:r>
                <a:r>
                  <a:rPr lang="en-US" altLang="zh-TW" dirty="0"/>
                  <a:t>k-class multinomial distribution</a:t>
                </a:r>
              </a:p>
            </p:txBody>
          </p:sp>
        </mc:Choice>
        <mc:Fallback xmlns="">
          <p:sp>
            <p:nvSpPr>
              <p:cNvPr id="14" name="內容版面配置區 3">
                <a:extLst>
                  <a:ext uri="{FF2B5EF4-FFF2-40B4-BE49-F238E27FC236}">
                    <a16:creationId xmlns:a16="http://schemas.microsoft.com/office/drawing/2014/main" id="{A5FA876E-3073-409B-A4FF-C73FC0A0D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1" y="140868"/>
                <a:ext cx="11146071" cy="2674050"/>
              </a:xfrm>
              <a:prstGeom prst="rect">
                <a:avLst/>
              </a:prstGeom>
              <a:blipFill>
                <a:blip r:embed="rId10"/>
                <a:stretch>
                  <a:fillRect l="-9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4AD81E9F-7651-4EC3-A0D8-09F41F8A2B05}"/>
              </a:ext>
            </a:extLst>
          </p:cNvPr>
          <p:cNvSpPr/>
          <p:nvPr/>
        </p:nvSpPr>
        <p:spPr>
          <a:xfrm>
            <a:off x="5124173" y="2985243"/>
            <a:ext cx="6956610" cy="43325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7" name="圖形 16" descr="核取記號">
            <a:extLst>
              <a:ext uri="{FF2B5EF4-FFF2-40B4-BE49-F238E27FC236}">
                <a16:creationId xmlns:a16="http://schemas.microsoft.com/office/drawing/2014/main" id="{32F6695B-01F0-4FC9-883B-F725F9FB964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473140" y="2329507"/>
            <a:ext cx="71886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4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3B12C4-4E9A-475B-9900-0CDF6137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multinomial distribution </a:t>
            </a:r>
            <a:r>
              <a:rPr lang="zh-TW" altLang="en-US" dirty="0"/>
              <a:t>多項分配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9BC3352-9C93-4B49-9125-9790A615E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71" y="1644182"/>
            <a:ext cx="11467257" cy="213023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2164FE6-3172-47FE-B61C-5F7EA1867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046" y="3781705"/>
            <a:ext cx="2228850" cy="65722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AC9ADAD-0690-4206-B973-A7F5A84381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975" y="4351806"/>
            <a:ext cx="3562350" cy="695325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CBD6FF15-D3EA-4918-A83E-B90DFF4FE4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975" y="4970092"/>
            <a:ext cx="3524250" cy="581025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632AE992-41EE-4BA1-ABDA-5DE030C2518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2130" r="65104" b="41050"/>
          <a:stretch/>
        </p:blipFill>
        <p:spPr>
          <a:xfrm>
            <a:off x="4799058" y="3927955"/>
            <a:ext cx="2453390" cy="156040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724C36AF-750B-4DF7-A181-A19E7600E10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52" t="72265"/>
          <a:stretch/>
        </p:blipFill>
        <p:spPr>
          <a:xfrm>
            <a:off x="4852848" y="5488362"/>
            <a:ext cx="6956611" cy="1175373"/>
          </a:xfrm>
          <a:prstGeom prst="rect">
            <a:avLst/>
          </a:prstGeom>
        </p:spPr>
      </p:pic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9A3391A5-9B25-457E-B503-D813EC87ECAA}"/>
              </a:ext>
            </a:extLst>
          </p:cNvPr>
          <p:cNvSpPr/>
          <p:nvPr/>
        </p:nvSpPr>
        <p:spPr>
          <a:xfrm>
            <a:off x="4799058" y="3845859"/>
            <a:ext cx="2453390" cy="50594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8268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758</Words>
  <Application>Microsoft Office PowerPoint</Application>
  <PresentationFormat>寬螢幕</PresentationFormat>
  <Paragraphs>94</Paragraphs>
  <Slides>16</Slides>
  <Notes>0</Notes>
  <HiddenSlides>5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標楷體</vt:lpstr>
      <vt:lpstr>Arial</vt:lpstr>
      <vt:lpstr>Calibri</vt:lpstr>
      <vt:lpstr>Cambria Math</vt:lpstr>
      <vt:lpstr>Times New Roman</vt:lpstr>
      <vt:lpstr>Office 佈景主題</vt:lpstr>
      <vt:lpstr>Least-squares estimation of transition probabilities from aggregate data</vt:lpstr>
      <vt:lpstr>參數介紹</vt:lpstr>
      <vt:lpstr>multinomial distribution 多項分配</vt:lpstr>
      <vt:lpstr>PowerPoint 簡報</vt:lpstr>
      <vt:lpstr>證明：</vt:lpstr>
      <vt:lpstr>PowerPoint 簡報</vt:lpstr>
      <vt:lpstr>證明：</vt:lpstr>
      <vt:lpstr>PowerPoint 簡報</vt:lpstr>
      <vt:lpstr>multinomial distribution 多項分配</vt:lpstr>
      <vt:lpstr>Least-Square Estimation 最小平方估計</vt:lpstr>
      <vt:lpstr>PowerPoint 簡報</vt:lpstr>
      <vt:lpstr>PowerPoint 簡報</vt:lpstr>
      <vt:lpstr>PowerPoint 簡報</vt:lpstr>
      <vt:lpstr>ordinary least squares  普通最小平方法  (OLS)</vt:lpstr>
      <vt:lpstr>weighted least squares  加權最小平方法  (WLS)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Least-squares estimation of transition probabilities from aggregate data</dc:title>
  <dc:creator>鈺婷 傅</dc:creator>
  <cp:lastModifiedBy>鈺婷 傅</cp:lastModifiedBy>
  <cp:revision>2</cp:revision>
  <dcterms:created xsi:type="dcterms:W3CDTF">2020-06-29T16:15:43Z</dcterms:created>
  <dcterms:modified xsi:type="dcterms:W3CDTF">2020-07-07T05:00:25Z</dcterms:modified>
</cp:coreProperties>
</file>